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19" roundtripDataSignature="AMtx7mgin2zKm5EDUQsSpfAlyygOCOY5R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19" Type="http://customschemas.google.com/relationships/presentationmetadata" Target="metadata"/><Relationship Id="rId6" Type="http://schemas.openxmlformats.org/officeDocument/2006/relationships/slide" Target="slides/slide2.xml"/><Relationship Id="rId18" Type="http://schemas.openxmlformats.org/officeDocument/2006/relationships/slide" Target="slides/slide14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b78ea0c122_3_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gb78ea0c122_3_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b78ea0c122_4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gb78ea0c122_4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Slide">
  <p:cSld name="Cover Slid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9"/>
          <p:cNvSpPr/>
          <p:nvPr>
            <p:ph idx="2" type="pic"/>
          </p:nvPr>
        </p:nvSpPr>
        <p:spPr>
          <a:xfrm>
            <a:off x="-71015" y="0"/>
            <a:ext cx="12263015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grpSp>
        <p:nvGrpSpPr>
          <p:cNvPr id="17" name="Google Shape;17;p19"/>
          <p:cNvGrpSpPr/>
          <p:nvPr/>
        </p:nvGrpSpPr>
        <p:grpSpPr>
          <a:xfrm flipH="1">
            <a:off x="2076202" y="1374276"/>
            <a:ext cx="7324426" cy="3883523"/>
            <a:chOff x="252031" y="-22763"/>
            <a:chExt cx="7324426" cy="7269964"/>
          </a:xfrm>
        </p:grpSpPr>
        <p:sp>
          <p:nvSpPr>
            <p:cNvPr id="18" name="Google Shape;18;p19"/>
            <p:cNvSpPr/>
            <p:nvPr/>
          </p:nvSpPr>
          <p:spPr>
            <a:xfrm>
              <a:off x="500743" y="-22763"/>
              <a:ext cx="7075714" cy="5878284"/>
            </a:xfrm>
            <a:prstGeom prst="rect">
              <a:avLst/>
            </a:prstGeom>
            <a:noFill/>
            <a:ln cap="flat" cmpd="sng" w="127000">
              <a:solidFill>
                <a:srgbClr val="2F334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19;p19"/>
            <p:cNvSpPr/>
            <p:nvPr/>
          </p:nvSpPr>
          <p:spPr>
            <a:xfrm>
              <a:off x="979714" y="1181211"/>
              <a:ext cx="6117771" cy="6065990"/>
            </a:xfrm>
            <a:prstGeom prst="rect">
              <a:avLst/>
            </a:prstGeom>
            <a:gradFill>
              <a:gsLst>
                <a:gs pos="0">
                  <a:srgbClr val="038B30">
                    <a:alpha val="69803"/>
                  </a:srgbClr>
                </a:gs>
                <a:gs pos="50000">
                  <a:srgbClr val="05EE55">
                    <a:alpha val="69803"/>
                  </a:srgbClr>
                </a:gs>
                <a:gs pos="100000">
                  <a:srgbClr val="C0F400">
                    <a:alpha val="69803"/>
                  </a:srgbClr>
                </a:gs>
              </a:gsLst>
              <a:lin ang="162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/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+</a:t>
              </a:r>
              <a:endParaRPr/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20;p19"/>
            <p:cNvSpPr/>
            <p:nvPr/>
          </p:nvSpPr>
          <p:spPr>
            <a:xfrm>
              <a:off x="252031" y="655467"/>
              <a:ext cx="6475341" cy="570179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" name="Google Shape;21;p19"/>
          <p:cNvSpPr txBox="1"/>
          <p:nvPr>
            <p:ph type="ctrTitle"/>
          </p:nvPr>
        </p:nvSpPr>
        <p:spPr>
          <a:xfrm>
            <a:off x="2791372" y="2238426"/>
            <a:ext cx="6609256" cy="150812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F3342"/>
              </a:buClr>
              <a:buSzPts val="4800"/>
              <a:buFont typeface="Calibri"/>
              <a:buNone/>
              <a:defRPr b="1" sz="4800">
                <a:solidFill>
                  <a:srgbClr val="2F334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19"/>
          <p:cNvSpPr txBox="1"/>
          <p:nvPr>
            <p:ph idx="1" type="subTitle"/>
          </p:nvPr>
        </p:nvSpPr>
        <p:spPr>
          <a:xfrm>
            <a:off x="2791372" y="3838627"/>
            <a:ext cx="6609256" cy="45050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F3342"/>
              </a:buClr>
              <a:buSzPts val="2400"/>
              <a:buNone/>
              <a:defRPr sz="2400">
                <a:solidFill>
                  <a:srgbClr val="2F334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 with Image">
  <p:cSld name="Comparison with Image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8"/>
          <p:cNvSpPr/>
          <p:nvPr/>
        </p:nvSpPr>
        <p:spPr>
          <a:xfrm>
            <a:off x="4887684" y="1431586"/>
            <a:ext cx="2873833" cy="5426414"/>
          </a:xfrm>
          <a:prstGeom prst="rect">
            <a:avLst/>
          </a:prstGeom>
          <a:gradFill>
            <a:gsLst>
              <a:gs pos="0">
                <a:srgbClr val="038B30">
                  <a:alpha val="69803"/>
                </a:srgbClr>
              </a:gs>
              <a:gs pos="50000">
                <a:srgbClr val="05EE55">
                  <a:alpha val="69803"/>
                </a:srgbClr>
              </a:gs>
              <a:gs pos="100000">
                <a:srgbClr val="C0F400">
                  <a:alpha val="69803"/>
                </a:srgbClr>
              </a:gs>
            </a:gsLst>
            <a:lin ang="162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+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28"/>
          <p:cNvSpPr txBox="1"/>
          <p:nvPr>
            <p:ph idx="1" type="body"/>
          </p:nvPr>
        </p:nvSpPr>
        <p:spPr>
          <a:xfrm>
            <a:off x="573882" y="1061132"/>
            <a:ext cx="3464717" cy="823912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F3342"/>
              </a:buClr>
              <a:buSzPts val="2400"/>
              <a:buNone/>
              <a:defRPr b="1" sz="2400">
                <a:solidFill>
                  <a:srgbClr val="2F334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96" name="Google Shape;96;p28"/>
          <p:cNvSpPr txBox="1"/>
          <p:nvPr>
            <p:ph idx="2" type="body"/>
          </p:nvPr>
        </p:nvSpPr>
        <p:spPr>
          <a:xfrm>
            <a:off x="573882" y="2108201"/>
            <a:ext cx="346471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0200" lvl="0" marL="4572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F3342"/>
              </a:buClr>
              <a:buSzPts val="1600"/>
              <a:buChar char="•"/>
              <a:defRPr sz="1600">
                <a:solidFill>
                  <a:srgbClr val="2F3342"/>
                </a:solidFill>
              </a:defRPr>
            </a:lvl1pPr>
            <a:lvl2pPr indent="-317500" lvl="1" marL="9144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2F3342"/>
              </a:buClr>
              <a:buSzPts val="1400"/>
              <a:buChar char="•"/>
              <a:defRPr sz="1400">
                <a:solidFill>
                  <a:srgbClr val="2F3342"/>
                </a:solidFill>
              </a:defRPr>
            </a:lvl2pPr>
            <a:lvl3pPr indent="-304800" lvl="2" marL="1371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2F3342"/>
              </a:buClr>
              <a:buSzPts val="1200"/>
              <a:buChar char="•"/>
              <a:defRPr sz="1200">
                <a:solidFill>
                  <a:srgbClr val="2F3342"/>
                </a:solidFill>
              </a:defRPr>
            </a:lvl3pPr>
            <a:lvl4pPr indent="-29845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2F3342"/>
              </a:buClr>
              <a:buSzPts val="1100"/>
              <a:buChar char="•"/>
              <a:defRPr sz="1100">
                <a:solidFill>
                  <a:srgbClr val="2F3342"/>
                </a:solidFill>
              </a:defRPr>
            </a:lvl4pPr>
            <a:lvl5pPr indent="-298450" lvl="4" marL="22860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2F3342"/>
              </a:buClr>
              <a:buSzPts val="1100"/>
              <a:buChar char="•"/>
              <a:defRPr sz="1100">
                <a:solidFill>
                  <a:srgbClr val="2F3342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7" name="Google Shape;97;p28"/>
          <p:cNvSpPr txBox="1"/>
          <p:nvPr>
            <p:ph idx="3" type="body"/>
          </p:nvPr>
        </p:nvSpPr>
        <p:spPr>
          <a:xfrm>
            <a:off x="8153400" y="1061132"/>
            <a:ext cx="3464717" cy="823912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F3342"/>
              </a:buClr>
              <a:buSzPts val="2400"/>
              <a:buNone/>
              <a:defRPr b="1" sz="2400">
                <a:solidFill>
                  <a:srgbClr val="2F334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98" name="Google Shape;98;p28"/>
          <p:cNvSpPr txBox="1"/>
          <p:nvPr>
            <p:ph idx="4" type="body"/>
          </p:nvPr>
        </p:nvSpPr>
        <p:spPr>
          <a:xfrm>
            <a:off x="8153400" y="2108201"/>
            <a:ext cx="346471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0200" lvl="0" marL="4572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F3342"/>
              </a:buClr>
              <a:buSzPts val="1600"/>
              <a:buChar char="•"/>
              <a:defRPr sz="1600">
                <a:solidFill>
                  <a:srgbClr val="2F3342"/>
                </a:solidFill>
              </a:defRPr>
            </a:lvl1pPr>
            <a:lvl2pPr indent="-317500" lvl="1" marL="9144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2F3342"/>
              </a:buClr>
              <a:buSzPts val="1400"/>
              <a:buChar char="•"/>
              <a:defRPr sz="1400">
                <a:solidFill>
                  <a:srgbClr val="2F3342"/>
                </a:solidFill>
              </a:defRPr>
            </a:lvl2pPr>
            <a:lvl3pPr indent="-304800" lvl="2" marL="1371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2F3342"/>
              </a:buClr>
              <a:buSzPts val="1200"/>
              <a:buChar char="•"/>
              <a:defRPr sz="1200">
                <a:solidFill>
                  <a:srgbClr val="2F3342"/>
                </a:solidFill>
              </a:defRPr>
            </a:lvl3pPr>
            <a:lvl4pPr indent="-29845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2F3342"/>
              </a:buClr>
              <a:buSzPts val="1100"/>
              <a:buChar char="•"/>
              <a:defRPr sz="1100">
                <a:solidFill>
                  <a:srgbClr val="2F3342"/>
                </a:solidFill>
              </a:defRPr>
            </a:lvl4pPr>
            <a:lvl5pPr indent="-298450" lvl="4" marL="22860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2F3342"/>
              </a:buClr>
              <a:buSzPts val="1100"/>
              <a:buChar char="•"/>
              <a:defRPr sz="1100">
                <a:solidFill>
                  <a:srgbClr val="2F3342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9" name="Google Shape;99;p28"/>
          <p:cNvSpPr/>
          <p:nvPr/>
        </p:nvSpPr>
        <p:spPr>
          <a:xfrm>
            <a:off x="4430484" y="0"/>
            <a:ext cx="2873833" cy="5426414"/>
          </a:xfrm>
          <a:prstGeom prst="rect">
            <a:avLst/>
          </a:prstGeom>
          <a:noFill/>
          <a:ln cap="flat" cmpd="sng" w="88900">
            <a:solidFill>
              <a:srgbClr val="2F334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+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28"/>
          <p:cNvSpPr/>
          <p:nvPr>
            <p:ph idx="5" type="pic"/>
          </p:nvPr>
        </p:nvSpPr>
        <p:spPr>
          <a:xfrm>
            <a:off x="4659082" y="489291"/>
            <a:ext cx="2873833" cy="592092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1" name="Google Shape;101;p28"/>
          <p:cNvSpPr txBox="1"/>
          <p:nvPr>
            <p:ph idx="11" type="ftr"/>
          </p:nvPr>
        </p:nvSpPr>
        <p:spPr>
          <a:xfrm>
            <a:off x="595884" y="6456328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28"/>
          <p:cNvSpPr txBox="1"/>
          <p:nvPr>
            <p:ph idx="12" type="sldNum"/>
          </p:nvPr>
        </p:nvSpPr>
        <p:spPr>
          <a:xfrm>
            <a:off x="11549268" y="6413649"/>
            <a:ext cx="642731" cy="40780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>
  <p:cSld name="Title Slide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" name="Google Shape;104;p29"/>
          <p:cNvGrpSpPr/>
          <p:nvPr/>
        </p:nvGrpSpPr>
        <p:grpSpPr>
          <a:xfrm flipH="1">
            <a:off x="2076202" y="1374276"/>
            <a:ext cx="7324426" cy="3883523"/>
            <a:chOff x="252031" y="-22763"/>
            <a:chExt cx="7324426" cy="7269964"/>
          </a:xfrm>
        </p:grpSpPr>
        <p:sp>
          <p:nvSpPr>
            <p:cNvPr id="105" name="Google Shape;105;p29"/>
            <p:cNvSpPr/>
            <p:nvPr/>
          </p:nvSpPr>
          <p:spPr>
            <a:xfrm>
              <a:off x="979714" y="1181211"/>
              <a:ext cx="6117771" cy="6065990"/>
            </a:xfrm>
            <a:prstGeom prst="rect">
              <a:avLst/>
            </a:prstGeom>
            <a:gradFill>
              <a:gsLst>
                <a:gs pos="0">
                  <a:srgbClr val="038B30">
                    <a:alpha val="69803"/>
                  </a:srgbClr>
                </a:gs>
                <a:gs pos="50000">
                  <a:srgbClr val="05EE55">
                    <a:alpha val="69803"/>
                  </a:srgbClr>
                </a:gs>
                <a:gs pos="100000">
                  <a:srgbClr val="C0F400">
                    <a:alpha val="69803"/>
                  </a:srgbClr>
                </a:gs>
              </a:gsLst>
              <a:lin ang="162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/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+</a:t>
              </a:r>
              <a:endParaRPr/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" name="Google Shape;106;p29"/>
            <p:cNvSpPr/>
            <p:nvPr/>
          </p:nvSpPr>
          <p:spPr>
            <a:xfrm>
              <a:off x="500743" y="-22763"/>
              <a:ext cx="7075714" cy="5878284"/>
            </a:xfrm>
            <a:prstGeom prst="rect">
              <a:avLst/>
            </a:prstGeom>
            <a:noFill/>
            <a:ln cap="flat" cmpd="sng" w="1270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" name="Google Shape;107;p29"/>
            <p:cNvSpPr/>
            <p:nvPr/>
          </p:nvSpPr>
          <p:spPr>
            <a:xfrm>
              <a:off x="252031" y="655467"/>
              <a:ext cx="6475341" cy="570179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8" name="Google Shape;108;p29"/>
          <p:cNvSpPr txBox="1"/>
          <p:nvPr>
            <p:ph type="ctrTitle"/>
          </p:nvPr>
        </p:nvSpPr>
        <p:spPr>
          <a:xfrm>
            <a:off x="2791372" y="2238426"/>
            <a:ext cx="6609256" cy="150812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1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29"/>
          <p:cNvSpPr txBox="1"/>
          <p:nvPr>
            <p:ph idx="1" type="subTitle"/>
          </p:nvPr>
        </p:nvSpPr>
        <p:spPr>
          <a:xfrm>
            <a:off x="2791372" y="3838627"/>
            <a:ext cx="6609256" cy="45050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" name="Google Shape;111;p30"/>
          <p:cNvGrpSpPr/>
          <p:nvPr/>
        </p:nvGrpSpPr>
        <p:grpSpPr>
          <a:xfrm rot="10800000">
            <a:off x="3581400" y="451189"/>
            <a:ext cx="5276606" cy="5768636"/>
            <a:chOff x="883522" y="408327"/>
            <a:chExt cx="5276606" cy="5768636"/>
          </a:xfrm>
        </p:grpSpPr>
        <p:sp>
          <p:nvSpPr>
            <p:cNvPr id="112" name="Google Shape;112;p30"/>
            <p:cNvSpPr/>
            <p:nvPr/>
          </p:nvSpPr>
          <p:spPr>
            <a:xfrm>
              <a:off x="1808217" y="1403690"/>
              <a:ext cx="4351911" cy="4773273"/>
            </a:xfrm>
            <a:prstGeom prst="rect">
              <a:avLst/>
            </a:prstGeom>
            <a:gradFill>
              <a:gsLst>
                <a:gs pos="0">
                  <a:srgbClr val="038B30">
                    <a:alpha val="69803"/>
                  </a:srgbClr>
                </a:gs>
                <a:gs pos="50000">
                  <a:srgbClr val="05EE55">
                    <a:alpha val="69803"/>
                  </a:srgbClr>
                </a:gs>
                <a:gs pos="100000">
                  <a:srgbClr val="C0F400">
                    <a:alpha val="69803"/>
                  </a:srgbClr>
                </a:gs>
              </a:gsLst>
              <a:lin ang="162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/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+</a:t>
              </a:r>
              <a:endParaRPr/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13" name="Google Shape;113;p30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139938" y="1088572"/>
              <a:ext cx="4572000" cy="4572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4" name="Google Shape;114;p30"/>
            <p:cNvSpPr/>
            <p:nvPr/>
          </p:nvSpPr>
          <p:spPr>
            <a:xfrm>
              <a:off x="883522" y="408327"/>
              <a:ext cx="4351911" cy="4773273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/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+</a:t>
              </a:r>
              <a:endParaRPr/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5" name="Google Shape;115;p30"/>
          <p:cNvSpPr txBox="1"/>
          <p:nvPr>
            <p:ph type="title"/>
          </p:nvPr>
        </p:nvSpPr>
        <p:spPr>
          <a:xfrm>
            <a:off x="4506095" y="1742989"/>
            <a:ext cx="4351911" cy="335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1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30"/>
          <p:cNvSpPr txBox="1"/>
          <p:nvPr>
            <p:ph idx="11" type="ftr"/>
          </p:nvPr>
        </p:nvSpPr>
        <p:spPr>
          <a:xfrm>
            <a:off x="595884" y="6456328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30"/>
          <p:cNvSpPr txBox="1"/>
          <p:nvPr>
            <p:ph idx="12" type="sldNum"/>
          </p:nvPr>
        </p:nvSpPr>
        <p:spPr>
          <a:xfrm>
            <a:off x="11549268" y="6413649"/>
            <a:ext cx="642731" cy="40780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8" name="Google Shape;118;p30"/>
          <p:cNvSpPr txBox="1"/>
          <p:nvPr>
            <p:ph idx="1" type="body"/>
          </p:nvPr>
        </p:nvSpPr>
        <p:spPr>
          <a:xfrm>
            <a:off x="4506094" y="4127455"/>
            <a:ext cx="4351911" cy="296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31"/>
          <p:cNvSpPr txBox="1"/>
          <p:nvPr>
            <p:ph idx="1" type="body"/>
          </p:nvPr>
        </p:nvSpPr>
        <p:spPr>
          <a:xfrm>
            <a:off x="573882" y="1061132"/>
            <a:ext cx="3464717" cy="8239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21" name="Google Shape;121;p31"/>
          <p:cNvSpPr/>
          <p:nvPr/>
        </p:nvSpPr>
        <p:spPr>
          <a:xfrm>
            <a:off x="4430484" y="0"/>
            <a:ext cx="2873833" cy="5426414"/>
          </a:xfrm>
          <a:prstGeom prst="rect">
            <a:avLst/>
          </a:prstGeom>
          <a:noFill/>
          <a:ln cap="flat" cmpd="sng" w="889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+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p31"/>
          <p:cNvSpPr txBox="1"/>
          <p:nvPr>
            <p:ph type="title"/>
          </p:nvPr>
        </p:nvSpPr>
        <p:spPr>
          <a:xfrm>
            <a:off x="595884" y="0"/>
            <a:ext cx="3834596" cy="112440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 sz="2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p31"/>
          <p:cNvSpPr/>
          <p:nvPr/>
        </p:nvSpPr>
        <p:spPr>
          <a:xfrm>
            <a:off x="4887684" y="1431586"/>
            <a:ext cx="2873833" cy="5426414"/>
          </a:xfrm>
          <a:prstGeom prst="rect">
            <a:avLst/>
          </a:prstGeom>
          <a:gradFill>
            <a:gsLst>
              <a:gs pos="0">
                <a:srgbClr val="038B30">
                  <a:alpha val="69803"/>
                </a:srgbClr>
              </a:gs>
              <a:gs pos="50000">
                <a:srgbClr val="05EE55">
                  <a:alpha val="69803"/>
                </a:srgbClr>
              </a:gs>
              <a:gs pos="100000">
                <a:srgbClr val="C0F400">
                  <a:alpha val="69803"/>
                </a:srgbClr>
              </a:gs>
            </a:gsLst>
            <a:lin ang="162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+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31"/>
          <p:cNvSpPr txBox="1"/>
          <p:nvPr>
            <p:ph idx="11" type="ftr"/>
          </p:nvPr>
        </p:nvSpPr>
        <p:spPr>
          <a:xfrm>
            <a:off x="595884" y="6456328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5" name="Google Shape;125;p31"/>
          <p:cNvSpPr/>
          <p:nvPr/>
        </p:nvSpPr>
        <p:spPr>
          <a:xfrm>
            <a:off x="4659081" y="447789"/>
            <a:ext cx="2873833" cy="595795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+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126;p31"/>
          <p:cNvSpPr txBox="1"/>
          <p:nvPr>
            <p:ph idx="12" type="sldNum"/>
          </p:nvPr>
        </p:nvSpPr>
        <p:spPr>
          <a:xfrm>
            <a:off x="11549268" y="6413649"/>
            <a:ext cx="642731" cy="40780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7" name="Google Shape;127;p31"/>
          <p:cNvSpPr txBox="1"/>
          <p:nvPr>
            <p:ph idx="2" type="body"/>
          </p:nvPr>
        </p:nvSpPr>
        <p:spPr>
          <a:xfrm>
            <a:off x="8153395" y="1061132"/>
            <a:ext cx="3464721" cy="8239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8" name="Google Shape;128;p31"/>
          <p:cNvSpPr txBox="1"/>
          <p:nvPr>
            <p:ph idx="3" type="body"/>
          </p:nvPr>
        </p:nvSpPr>
        <p:spPr>
          <a:xfrm>
            <a:off x="8153394" y="2108201"/>
            <a:ext cx="3464721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02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indent="-3175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2pPr>
            <a:lvl3pPr indent="-3048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3pPr>
            <a:lvl4pPr indent="-29845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100"/>
            </a:lvl4pPr>
            <a:lvl5pPr indent="-29845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1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9" name="Google Shape;129;p31"/>
          <p:cNvSpPr txBox="1"/>
          <p:nvPr>
            <p:ph idx="4" type="body"/>
          </p:nvPr>
        </p:nvSpPr>
        <p:spPr>
          <a:xfrm>
            <a:off x="573882" y="2108201"/>
            <a:ext cx="346471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02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indent="-3175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2pPr>
            <a:lvl3pPr indent="-3048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3pPr>
            <a:lvl4pPr indent="-29845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100"/>
            </a:lvl4pPr>
            <a:lvl5pPr indent="-29845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1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32"/>
          <p:cNvSpPr/>
          <p:nvPr/>
        </p:nvSpPr>
        <p:spPr>
          <a:xfrm>
            <a:off x="4430484" y="0"/>
            <a:ext cx="2873833" cy="5426414"/>
          </a:xfrm>
          <a:prstGeom prst="rect">
            <a:avLst/>
          </a:prstGeom>
          <a:noFill/>
          <a:ln cap="flat" cmpd="sng" w="889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+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32"/>
          <p:cNvSpPr txBox="1"/>
          <p:nvPr>
            <p:ph type="title"/>
          </p:nvPr>
        </p:nvSpPr>
        <p:spPr>
          <a:xfrm>
            <a:off x="595884" y="0"/>
            <a:ext cx="3834596" cy="112440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 sz="2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3" name="Google Shape;133;p32"/>
          <p:cNvSpPr/>
          <p:nvPr/>
        </p:nvSpPr>
        <p:spPr>
          <a:xfrm>
            <a:off x="4887684" y="1431586"/>
            <a:ext cx="2873833" cy="5426414"/>
          </a:xfrm>
          <a:prstGeom prst="rect">
            <a:avLst/>
          </a:prstGeom>
          <a:gradFill>
            <a:gsLst>
              <a:gs pos="0">
                <a:srgbClr val="038B30">
                  <a:alpha val="69803"/>
                </a:srgbClr>
              </a:gs>
              <a:gs pos="50000">
                <a:srgbClr val="05EE55">
                  <a:alpha val="69803"/>
                </a:srgbClr>
              </a:gs>
              <a:gs pos="100000">
                <a:srgbClr val="C0F400">
                  <a:alpha val="69803"/>
                </a:srgbClr>
              </a:gs>
            </a:gsLst>
            <a:lin ang="162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+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p32"/>
          <p:cNvSpPr txBox="1"/>
          <p:nvPr>
            <p:ph idx="11" type="ftr"/>
          </p:nvPr>
        </p:nvSpPr>
        <p:spPr>
          <a:xfrm>
            <a:off x="595884" y="6456328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32"/>
          <p:cNvSpPr/>
          <p:nvPr/>
        </p:nvSpPr>
        <p:spPr>
          <a:xfrm>
            <a:off x="4659081" y="447789"/>
            <a:ext cx="2873833" cy="595795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+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32"/>
          <p:cNvSpPr txBox="1"/>
          <p:nvPr>
            <p:ph idx="12" type="sldNum"/>
          </p:nvPr>
        </p:nvSpPr>
        <p:spPr>
          <a:xfrm>
            <a:off x="11549268" y="6413649"/>
            <a:ext cx="642731" cy="40780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7" name="Google Shape;137;p32"/>
          <p:cNvSpPr txBox="1"/>
          <p:nvPr>
            <p:ph idx="1" type="body"/>
          </p:nvPr>
        </p:nvSpPr>
        <p:spPr>
          <a:xfrm>
            <a:off x="571500" y="1431586"/>
            <a:ext cx="3467099" cy="436120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02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indent="-3175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2pPr>
            <a:lvl3pPr indent="-3048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3pPr>
            <a:lvl4pPr indent="-29845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100"/>
            </a:lvl4pPr>
            <a:lvl5pPr indent="-29845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1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8" name="Google Shape;138;p32"/>
          <p:cNvSpPr txBox="1"/>
          <p:nvPr>
            <p:ph idx="2" type="body"/>
          </p:nvPr>
        </p:nvSpPr>
        <p:spPr>
          <a:xfrm>
            <a:off x="8153394" y="1431586"/>
            <a:ext cx="3467106" cy="436120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02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indent="-3175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2pPr>
            <a:lvl3pPr indent="-3048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3pPr>
            <a:lvl4pPr indent="-29845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100"/>
            </a:lvl4pPr>
            <a:lvl5pPr indent="-29845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1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3"/>
          <p:cNvSpPr/>
          <p:nvPr/>
        </p:nvSpPr>
        <p:spPr>
          <a:xfrm>
            <a:off x="1159727" y="1224451"/>
            <a:ext cx="4226024" cy="5426414"/>
          </a:xfrm>
          <a:prstGeom prst="rect">
            <a:avLst/>
          </a:prstGeom>
          <a:gradFill>
            <a:gsLst>
              <a:gs pos="0">
                <a:srgbClr val="038B30">
                  <a:alpha val="69803"/>
                </a:srgbClr>
              </a:gs>
              <a:gs pos="50000">
                <a:srgbClr val="05EE55">
                  <a:alpha val="69803"/>
                </a:srgbClr>
              </a:gs>
              <a:gs pos="100000">
                <a:srgbClr val="C0F400">
                  <a:alpha val="69803"/>
                </a:srgbClr>
              </a:gs>
            </a:gsLst>
            <a:lin ang="162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+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33"/>
          <p:cNvSpPr txBox="1"/>
          <p:nvPr>
            <p:ph idx="11" type="ftr"/>
          </p:nvPr>
        </p:nvSpPr>
        <p:spPr>
          <a:xfrm>
            <a:off x="595884" y="6456328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p33"/>
          <p:cNvSpPr txBox="1"/>
          <p:nvPr>
            <p:ph idx="12" type="sldNum"/>
          </p:nvPr>
        </p:nvSpPr>
        <p:spPr>
          <a:xfrm>
            <a:off x="11549268" y="6413649"/>
            <a:ext cx="642731" cy="40780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3" name="Google Shape;143;p33"/>
          <p:cNvSpPr txBox="1"/>
          <p:nvPr>
            <p:ph idx="1" type="body"/>
          </p:nvPr>
        </p:nvSpPr>
        <p:spPr>
          <a:xfrm>
            <a:off x="6294478" y="587829"/>
            <a:ext cx="5326022" cy="5273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144" name="Google Shape;144;p33"/>
          <p:cNvSpPr/>
          <p:nvPr/>
        </p:nvSpPr>
        <p:spPr>
          <a:xfrm>
            <a:off x="657060" y="698704"/>
            <a:ext cx="4473025" cy="5701790"/>
          </a:xfrm>
          <a:prstGeom prst="rect">
            <a:avLst/>
          </a:prstGeom>
          <a:solidFill>
            <a:srgbClr val="2F334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5" name="Google Shape;145;p33"/>
          <p:cNvGrpSpPr/>
          <p:nvPr/>
        </p:nvGrpSpPr>
        <p:grpSpPr>
          <a:xfrm>
            <a:off x="657060" y="435124"/>
            <a:ext cx="5134751" cy="5965370"/>
            <a:chOff x="252031" y="391887"/>
            <a:chExt cx="7433283" cy="5965370"/>
          </a:xfrm>
        </p:grpSpPr>
        <p:sp>
          <p:nvSpPr>
            <p:cNvPr id="146" name="Google Shape;146;p33"/>
            <p:cNvSpPr/>
            <p:nvPr/>
          </p:nvSpPr>
          <p:spPr>
            <a:xfrm>
              <a:off x="609600" y="391887"/>
              <a:ext cx="7075714" cy="5878284"/>
            </a:xfrm>
            <a:prstGeom prst="rect">
              <a:avLst/>
            </a:prstGeom>
            <a:noFill/>
            <a:ln cap="flat" cmpd="sng" w="1270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" name="Google Shape;147;p33"/>
            <p:cNvSpPr/>
            <p:nvPr/>
          </p:nvSpPr>
          <p:spPr>
            <a:xfrm>
              <a:off x="252031" y="655467"/>
              <a:ext cx="6475341" cy="570179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8" name="Google Shape;148;p33"/>
          <p:cNvSpPr txBox="1"/>
          <p:nvPr>
            <p:ph idx="2" type="body"/>
          </p:nvPr>
        </p:nvSpPr>
        <p:spPr>
          <a:xfrm>
            <a:off x="609601" y="2546851"/>
            <a:ext cx="4101084" cy="33967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49" name="Google Shape;149;p33"/>
          <p:cNvSpPr txBox="1"/>
          <p:nvPr>
            <p:ph type="title"/>
          </p:nvPr>
        </p:nvSpPr>
        <p:spPr>
          <a:xfrm>
            <a:off x="609601" y="1480457"/>
            <a:ext cx="4101084" cy="97930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b="1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4"/>
          <p:cNvSpPr txBox="1"/>
          <p:nvPr/>
        </p:nvSpPr>
        <p:spPr>
          <a:xfrm>
            <a:off x="11549269" y="6468303"/>
            <a:ext cx="4439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2F3342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2F334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34"/>
          <p:cNvSpPr txBox="1"/>
          <p:nvPr>
            <p:ph idx="11" type="ftr"/>
          </p:nvPr>
        </p:nvSpPr>
        <p:spPr>
          <a:xfrm>
            <a:off x="595884" y="6456328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descr="Open square accent block" id="153" name="Google Shape;153;p34"/>
          <p:cNvSpPr/>
          <p:nvPr/>
        </p:nvSpPr>
        <p:spPr>
          <a:xfrm flipH="1">
            <a:off x="2685137" y="972457"/>
            <a:ext cx="9172647" cy="4843807"/>
          </a:xfrm>
          <a:prstGeom prst="rect">
            <a:avLst/>
          </a:prstGeom>
          <a:noFill/>
          <a:ln cap="flat" cmpd="sng" w="88900">
            <a:solidFill>
              <a:srgbClr val="2F334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p34"/>
          <p:cNvSpPr/>
          <p:nvPr/>
        </p:nvSpPr>
        <p:spPr>
          <a:xfrm flipH="1">
            <a:off x="333834" y="1547133"/>
            <a:ext cx="11026363" cy="4702292"/>
          </a:xfrm>
          <a:prstGeom prst="rect">
            <a:avLst/>
          </a:prstGeom>
          <a:gradFill>
            <a:gsLst>
              <a:gs pos="0">
                <a:srgbClr val="038B30">
                  <a:alpha val="69803"/>
                </a:srgbClr>
              </a:gs>
              <a:gs pos="50000">
                <a:srgbClr val="05EE55">
                  <a:alpha val="69803"/>
                </a:srgbClr>
              </a:gs>
              <a:gs pos="100000">
                <a:srgbClr val="C0F400">
                  <a:alpha val="69803"/>
                </a:srgbClr>
              </a:gs>
            </a:gsLst>
            <a:lin ang="162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+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34"/>
          <p:cNvSpPr txBox="1"/>
          <p:nvPr>
            <p:ph idx="12" type="sldNum"/>
          </p:nvPr>
        </p:nvSpPr>
        <p:spPr>
          <a:xfrm>
            <a:off x="11549268" y="6413649"/>
            <a:ext cx="642731" cy="40780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6" name="Google Shape;156;p34"/>
          <p:cNvSpPr/>
          <p:nvPr/>
        </p:nvSpPr>
        <p:spPr>
          <a:xfrm>
            <a:off x="471340" y="1189038"/>
            <a:ext cx="11149160" cy="483412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34"/>
          <p:cNvSpPr txBox="1"/>
          <p:nvPr>
            <p:ph type="title"/>
          </p:nvPr>
        </p:nvSpPr>
        <p:spPr>
          <a:xfrm>
            <a:off x="595884" y="0"/>
            <a:ext cx="11000232" cy="1188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Slide">
  <p:cSld name="Divider Slide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20"/>
          <p:cNvSpPr/>
          <p:nvPr>
            <p:ph idx="2" type="pic"/>
          </p:nvPr>
        </p:nvSpPr>
        <p:spPr>
          <a:xfrm>
            <a:off x="2264229" y="0"/>
            <a:ext cx="9927771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grpSp>
        <p:nvGrpSpPr>
          <p:cNvPr id="25" name="Google Shape;25;p20"/>
          <p:cNvGrpSpPr/>
          <p:nvPr/>
        </p:nvGrpSpPr>
        <p:grpSpPr>
          <a:xfrm>
            <a:off x="883522" y="408327"/>
            <a:ext cx="5276606" cy="5768636"/>
            <a:chOff x="883522" y="408327"/>
            <a:chExt cx="5276606" cy="5768636"/>
          </a:xfrm>
        </p:grpSpPr>
        <p:sp>
          <p:nvSpPr>
            <p:cNvPr id="26" name="Google Shape;26;p20"/>
            <p:cNvSpPr/>
            <p:nvPr/>
          </p:nvSpPr>
          <p:spPr>
            <a:xfrm>
              <a:off x="1808217" y="1403690"/>
              <a:ext cx="4351911" cy="4773273"/>
            </a:xfrm>
            <a:prstGeom prst="rect">
              <a:avLst/>
            </a:prstGeom>
            <a:gradFill>
              <a:gsLst>
                <a:gs pos="0">
                  <a:srgbClr val="038B30">
                    <a:alpha val="69803"/>
                  </a:srgbClr>
                </a:gs>
                <a:gs pos="50000">
                  <a:srgbClr val="05EE55">
                    <a:alpha val="69803"/>
                  </a:srgbClr>
                </a:gs>
                <a:gs pos="100000">
                  <a:srgbClr val="C0F400">
                    <a:alpha val="69803"/>
                  </a:srgbClr>
                </a:gs>
              </a:gsLst>
              <a:lin ang="162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/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+</a:t>
              </a:r>
              <a:endParaRPr/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7" name="Google Shape;27;p20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125781" y="1107282"/>
              <a:ext cx="4572000" cy="4572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" name="Google Shape;28;p20"/>
            <p:cNvSpPr/>
            <p:nvPr/>
          </p:nvSpPr>
          <p:spPr>
            <a:xfrm>
              <a:off x="883522" y="408327"/>
              <a:ext cx="4351911" cy="4773273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/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+</a:t>
              </a:r>
              <a:endParaRPr/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9" name="Google Shape;29;p20"/>
          <p:cNvSpPr txBox="1"/>
          <p:nvPr>
            <p:ph type="title"/>
          </p:nvPr>
        </p:nvSpPr>
        <p:spPr>
          <a:xfrm>
            <a:off x="838200" y="1501775"/>
            <a:ext cx="4351911" cy="238446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F3342"/>
              </a:buClr>
              <a:buSzPts val="4400"/>
              <a:buFont typeface="Calibri"/>
              <a:buNone/>
              <a:defRPr b="1" sz="4400">
                <a:solidFill>
                  <a:srgbClr val="2F334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20"/>
          <p:cNvSpPr txBox="1"/>
          <p:nvPr>
            <p:ph idx="1" type="body"/>
          </p:nvPr>
        </p:nvSpPr>
        <p:spPr>
          <a:xfrm>
            <a:off x="838199" y="3886241"/>
            <a:ext cx="4351910" cy="296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F3342"/>
              </a:buClr>
              <a:buSzPts val="2000"/>
              <a:buNone/>
              <a:defRPr sz="2000">
                <a:solidFill>
                  <a:srgbClr val="2F334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1" name="Google Shape;31;p20"/>
          <p:cNvSpPr txBox="1"/>
          <p:nvPr>
            <p:ph idx="11" type="ftr"/>
          </p:nvPr>
        </p:nvSpPr>
        <p:spPr>
          <a:xfrm>
            <a:off x="595884" y="6456328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20"/>
          <p:cNvSpPr txBox="1"/>
          <p:nvPr>
            <p:ph idx="12" type="sldNum"/>
          </p:nvPr>
        </p:nvSpPr>
        <p:spPr>
          <a:xfrm>
            <a:off x="11549268" y="6413649"/>
            <a:ext cx="642731" cy="40780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Title and Content">
  <p:cSld name="3_Title and Conten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1"/>
          <p:cNvSpPr/>
          <p:nvPr>
            <p:ph idx="2" type="pic"/>
          </p:nvPr>
        </p:nvSpPr>
        <p:spPr>
          <a:xfrm>
            <a:off x="1" y="0"/>
            <a:ext cx="7249885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grpSp>
        <p:nvGrpSpPr>
          <p:cNvPr id="35" name="Google Shape;35;p21"/>
          <p:cNvGrpSpPr/>
          <p:nvPr/>
        </p:nvGrpSpPr>
        <p:grpSpPr>
          <a:xfrm flipH="1">
            <a:off x="4115984" y="252563"/>
            <a:ext cx="7433283" cy="5995838"/>
            <a:chOff x="252031" y="391887"/>
            <a:chExt cx="7433283" cy="6215741"/>
          </a:xfrm>
        </p:grpSpPr>
        <p:sp>
          <p:nvSpPr>
            <p:cNvPr id="36" name="Google Shape;36;p21"/>
            <p:cNvSpPr/>
            <p:nvPr/>
          </p:nvSpPr>
          <p:spPr>
            <a:xfrm>
              <a:off x="609600" y="391887"/>
              <a:ext cx="7075714" cy="5878284"/>
            </a:xfrm>
            <a:prstGeom prst="rect">
              <a:avLst/>
            </a:prstGeom>
            <a:noFill/>
            <a:ln cap="flat" cmpd="sng" w="127000">
              <a:solidFill>
                <a:srgbClr val="2F334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37;p21"/>
            <p:cNvSpPr/>
            <p:nvPr/>
          </p:nvSpPr>
          <p:spPr>
            <a:xfrm>
              <a:off x="979713" y="1181214"/>
              <a:ext cx="6117771" cy="5426414"/>
            </a:xfrm>
            <a:prstGeom prst="rect">
              <a:avLst/>
            </a:prstGeom>
            <a:gradFill>
              <a:gsLst>
                <a:gs pos="0">
                  <a:srgbClr val="038B30">
                    <a:alpha val="69803"/>
                  </a:srgbClr>
                </a:gs>
                <a:gs pos="50000">
                  <a:srgbClr val="05EE55">
                    <a:alpha val="69803"/>
                  </a:srgbClr>
                </a:gs>
                <a:gs pos="100000">
                  <a:srgbClr val="C0F400">
                    <a:alpha val="69803"/>
                  </a:srgbClr>
                </a:gs>
              </a:gsLst>
              <a:lin ang="162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/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+</a:t>
              </a:r>
              <a:endParaRPr/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38;p21"/>
            <p:cNvSpPr/>
            <p:nvPr/>
          </p:nvSpPr>
          <p:spPr>
            <a:xfrm>
              <a:off x="252031" y="655467"/>
              <a:ext cx="6475341" cy="570179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9" name="Google Shape;39;p21"/>
          <p:cNvSpPr txBox="1"/>
          <p:nvPr>
            <p:ph type="title"/>
          </p:nvPr>
        </p:nvSpPr>
        <p:spPr>
          <a:xfrm>
            <a:off x="5510539" y="916440"/>
            <a:ext cx="6117771" cy="5739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F3342"/>
              </a:buClr>
              <a:buSzPts val="3200"/>
              <a:buFont typeface="Calibri"/>
              <a:buNone/>
              <a:defRPr b="1" sz="3200">
                <a:solidFill>
                  <a:srgbClr val="2F334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21"/>
          <p:cNvSpPr txBox="1"/>
          <p:nvPr>
            <p:ph idx="1" type="body"/>
          </p:nvPr>
        </p:nvSpPr>
        <p:spPr>
          <a:xfrm>
            <a:off x="5510539" y="1962673"/>
            <a:ext cx="6117771" cy="36761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30200" lvl="0" marL="4572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F3342"/>
              </a:buClr>
              <a:buSzPts val="1600"/>
              <a:buChar char="•"/>
              <a:defRPr sz="1600">
                <a:solidFill>
                  <a:srgbClr val="2F3342"/>
                </a:solidFill>
              </a:defRPr>
            </a:lvl1pPr>
            <a:lvl2pPr indent="-330200" lvl="1" marL="9144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2F3342"/>
              </a:buClr>
              <a:buSzPts val="1600"/>
              <a:buChar char="•"/>
              <a:defRPr sz="1600">
                <a:solidFill>
                  <a:srgbClr val="2F3342"/>
                </a:solidFill>
              </a:defRPr>
            </a:lvl2pPr>
            <a:lvl3pPr indent="-317500" lvl="2" marL="1371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2F3342"/>
              </a:buClr>
              <a:buSzPts val="1400"/>
              <a:buChar char="•"/>
              <a:defRPr sz="1400">
                <a:solidFill>
                  <a:srgbClr val="2F3342"/>
                </a:solidFill>
              </a:defRPr>
            </a:lvl3pPr>
            <a:lvl4pPr indent="-30480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2F3342"/>
              </a:buClr>
              <a:buSzPts val="1200"/>
              <a:buChar char="•"/>
              <a:defRPr sz="1200">
                <a:solidFill>
                  <a:srgbClr val="2F3342"/>
                </a:solidFill>
              </a:defRPr>
            </a:lvl4pPr>
            <a:lvl5pPr indent="-304800" lvl="4" marL="22860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2F3342"/>
              </a:buClr>
              <a:buSzPts val="1200"/>
              <a:buChar char="•"/>
              <a:defRPr sz="1200">
                <a:solidFill>
                  <a:srgbClr val="2F3342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1" name="Google Shape;41;p21"/>
          <p:cNvSpPr txBox="1"/>
          <p:nvPr>
            <p:ph idx="3" type="body"/>
          </p:nvPr>
        </p:nvSpPr>
        <p:spPr>
          <a:xfrm>
            <a:off x="5535810" y="1555002"/>
            <a:ext cx="6076915" cy="4076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F3342"/>
              </a:buClr>
              <a:buSzPts val="2000"/>
              <a:buNone/>
              <a:defRPr sz="2000">
                <a:solidFill>
                  <a:srgbClr val="2F334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2" name="Google Shape;42;p21"/>
          <p:cNvSpPr txBox="1"/>
          <p:nvPr>
            <p:ph idx="12" type="sldNum"/>
          </p:nvPr>
        </p:nvSpPr>
        <p:spPr>
          <a:xfrm>
            <a:off x="11549268" y="6413649"/>
            <a:ext cx="642731" cy="40780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ontent">
  <p:cSld name="Picture with Content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22"/>
          <p:cNvSpPr/>
          <p:nvPr>
            <p:ph idx="2" type="pic"/>
          </p:nvPr>
        </p:nvSpPr>
        <p:spPr>
          <a:xfrm>
            <a:off x="6727370" y="0"/>
            <a:ext cx="5464629" cy="68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" name="Google Shape;45;p22"/>
          <p:cNvSpPr/>
          <p:nvPr/>
        </p:nvSpPr>
        <p:spPr>
          <a:xfrm>
            <a:off x="609600" y="391887"/>
            <a:ext cx="7075714" cy="5878284"/>
          </a:xfrm>
          <a:prstGeom prst="rect">
            <a:avLst/>
          </a:prstGeom>
          <a:noFill/>
          <a:ln cap="flat" cmpd="sng" w="127000">
            <a:solidFill>
              <a:srgbClr val="2F334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" name="Google Shape;46;p22"/>
          <p:cNvSpPr/>
          <p:nvPr/>
        </p:nvSpPr>
        <p:spPr>
          <a:xfrm>
            <a:off x="979713" y="1181214"/>
            <a:ext cx="6117771" cy="5426414"/>
          </a:xfrm>
          <a:prstGeom prst="rect">
            <a:avLst/>
          </a:prstGeom>
          <a:gradFill>
            <a:gsLst>
              <a:gs pos="0">
                <a:srgbClr val="038B30">
                  <a:alpha val="69803"/>
                </a:srgbClr>
              </a:gs>
              <a:gs pos="50000">
                <a:srgbClr val="05EE55">
                  <a:alpha val="69803"/>
                </a:srgbClr>
              </a:gs>
              <a:gs pos="100000">
                <a:srgbClr val="C0F400">
                  <a:alpha val="69803"/>
                </a:srgbClr>
              </a:gs>
            </a:gsLst>
            <a:lin ang="162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+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" name="Google Shape;47;p22"/>
          <p:cNvSpPr/>
          <p:nvPr/>
        </p:nvSpPr>
        <p:spPr>
          <a:xfrm>
            <a:off x="957943" y="655467"/>
            <a:ext cx="5769428" cy="570179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" name="Google Shape;48;p22"/>
          <p:cNvSpPr txBox="1"/>
          <p:nvPr>
            <p:ph type="title"/>
          </p:nvPr>
        </p:nvSpPr>
        <p:spPr>
          <a:xfrm>
            <a:off x="957943" y="1480457"/>
            <a:ext cx="5138057" cy="58787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F3342"/>
              </a:buClr>
              <a:buSzPts val="3200"/>
              <a:buFont typeface="Calibri"/>
              <a:buNone/>
              <a:defRPr b="1" sz="3200">
                <a:solidFill>
                  <a:srgbClr val="2F334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22"/>
          <p:cNvSpPr txBox="1"/>
          <p:nvPr>
            <p:ph idx="1" type="body"/>
          </p:nvPr>
        </p:nvSpPr>
        <p:spPr>
          <a:xfrm>
            <a:off x="957943" y="2546851"/>
            <a:ext cx="5138057" cy="33967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F3342"/>
              </a:buClr>
              <a:buSzPts val="1600"/>
              <a:buNone/>
              <a:defRPr sz="1600">
                <a:solidFill>
                  <a:srgbClr val="2F3342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0" name="Google Shape;50;p22"/>
          <p:cNvSpPr txBox="1"/>
          <p:nvPr>
            <p:ph idx="3" type="body"/>
          </p:nvPr>
        </p:nvSpPr>
        <p:spPr>
          <a:xfrm>
            <a:off x="979714" y="2095547"/>
            <a:ext cx="4958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F3342"/>
              </a:buClr>
              <a:buSzPts val="2000"/>
              <a:buNone/>
              <a:defRPr sz="2000">
                <a:solidFill>
                  <a:srgbClr val="2F334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1" name="Google Shape;51;p22"/>
          <p:cNvSpPr txBox="1"/>
          <p:nvPr>
            <p:ph idx="11" type="ftr"/>
          </p:nvPr>
        </p:nvSpPr>
        <p:spPr>
          <a:xfrm>
            <a:off x="595884" y="6456328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2"/>
          <p:cNvSpPr txBox="1"/>
          <p:nvPr>
            <p:ph idx="12" type="sldNum"/>
          </p:nvPr>
        </p:nvSpPr>
        <p:spPr>
          <a:xfrm>
            <a:off x="11549268" y="6413649"/>
            <a:ext cx="642731" cy="40780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Title and Content">
  <p:cSld name="4_Title and Content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3"/>
          <p:cNvSpPr txBox="1"/>
          <p:nvPr>
            <p:ph idx="1" type="body"/>
          </p:nvPr>
        </p:nvSpPr>
        <p:spPr>
          <a:xfrm>
            <a:off x="6400191" y="470641"/>
            <a:ext cx="5220309" cy="59167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grpSp>
        <p:nvGrpSpPr>
          <p:cNvPr id="55" name="Google Shape;55;p23"/>
          <p:cNvGrpSpPr/>
          <p:nvPr/>
        </p:nvGrpSpPr>
        <p:grpSpPr>
          <a:xfrm>
            <a:off x="657060" y="435124"/>
            <a:ext cx="5134751" cy="6215741"/>
            <a:chOff x="252031" y="391887"/>
            <a:chExt cx="7433283" cy="6215741"/>
          </a:xfrm>
        </p:grpSpPr>
        <p:sp>
          <p:nvSpPr>
            <p:cNvPr id="56" name="Google Shape;56;p23"/>
            <p:cNvSpPr/>
            <p:nvPr/>
          </p:nvSpPr>
          <p:spPr>
            <a:xfrm>
              <a:off x="979713" y="1181214"/>
              <a:ext cx="6117771" cy="5426414"/>
            </a:xfrm>
            <a:prstGeom prst="rect">
              <a:avLst/>
            </a:prstGeom>
            <a:gradFill>
              <a:gsLst>
                <a:gs pos="0">
                  <a:srgbClr val="038B30">
                    <a:alpha val="69803"/>
                  </a:srgbClr>
                </a:gs>
                <a:gs pos="50000">
                  <a:srgbClr val="05EE55">
                    <a:alpha val="69803"/>
                  </a:srgbClr>
                </a:gs>
                <a:gs pos="100000">
                  <a:srgbClr val="C0F400">
                    <a:alpha val="69803"/>
                  </a:srgbClr>
                </a:gs>
              </a:gsLst>
              <a:lin ang="162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/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+</a:t>
              </a:r>
              <a:endParaRPr/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57;p23"/>
            <p:cNvSpPr/>
            <p:nvPr/>
          </p:nvSpPr>
          <p:spPr>
            <a:xfrm>
              <a:off x="609600" y="391887"/>
              <a:ext cx="7075714" cy="5878284"/>
            </a:xfrm>
            <a:prstGeom prst="rect">
              <a:avLst/>
            </a:prstGeom>
            <a:noFill/>
            <a:ln cap="flat" cmpd="sng" w="127000">
              <a:solidFill>
                <a:srgbClr val="2F334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58;p23"/>
            <p:cNvSpPr/>
            <p:nvPr/>
          </p:nvSpPr>
          <p:spPr>
            <a:xfrm>
              <a:off x="252031" y="655467"/>
              <a:ext cx="6475341" cy="570179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9" name="Google Shape;59;p23"/>
          <p:cNvSpPr txBox="1"/>
          <p:nvPr>
            <p:ph type="title"/>
          </p:nvPr>
        </p:nvSpPr>
        <p:spPr>
          <a:xfrm>
            <a:off x="599167" y="1099002"/>
            <a:ext cx="4226024" cy="5739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F3342"/>
              </a:buClr>
              <a:buSzPts val="3200"/>
              <a:buFont typeface="Calibri"/>
              <a:buNone/>
              <a:defRPr b="1" sz="3200">
                <a:solidFill>
                  <a:srgbClr val="2F334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3"/>
          <p:cNvSpPr txBox="1"/>
          <p:nvPr>
            <p:ph idx="2" type="body"/>
          </p:nvPr>
        </p:nvSpPr>
        <p:spPr>
          <a:xfrm>
            <a:off x="599167" y="2145234"/>
            <a:ext cx="4226024" cy="3857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30200" lvl="0" marL="4572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F3342"/>
              </a:buClr>
              <a:buSzPts val="1600"/>
              <a:buChar char="•"/>
              <a:defRPr sz="1600">
                <a:solidFill>
                  <a:srgbClr val="2F3342"/>
                </a:solidFill>
              </a:defRPr>
            </a:lvl1pPr>
            <a:lvl2pPr indent="-330200" lvl="1" marL="9144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2F3342"/>
              </a:buClr>
              <a:buSzPts val="1600"/>
              <a:buChar char="•"/>
              <a:defRPr sz="1600">
                <a:solidFill>
                  <a:srgbClr val="2F3342"/>
                </a:solidFill>
              </a:defRPr>
            </a:lvl2pPr>
            <a:lvl3pPr indent="-317500" lvl="2" marL="1371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2F3342"/>
              </a:buClr>
              <a:buSzPts val="1400"/>
              <a:buChar char="•"/>
              <a:defRPr sz="1400">
                <a:solidFill>
                  <a:srgbClr val="2F3342"/>
                </a:solidFill>
              </a:defRPr>
            </a:lvl3pPr>
            <a:lvl4pPr indent="-30480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2F3342"/>
              </a:buClr>
              <a:buSzPts val="1200"/>
              <a:buChar char="•"/>
              <a:defRPr sz="1200">
                <a:solidFill>
                  <a:srgbClr val="2F3342"/>
                </a:solidFill>
              </a:defRPr>
            </a:lvl4pPr>
            <a:lvl5pPr indent="-304800" lvl="4" marL="22860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2F3342"/>
              </a:buClr>
              <a:buSzPts val="1200"/>
              <a:buChar char="•"/>
              <a:defRPr sz="1200">
                <a:solidFill>
                  <a:srgbClr val="2F3342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1" name="Google Shape;61;p23"/>
          <p:cNvSpPr txBox="1"/>
          <p:nvPr>
            <p:ph idx="3" type="body"/>
          </p:nvPr>
        </p:nvSpPr>
        <p:spPr>
          <a:xfrm>
            <a:off x="611804" y="1737564"/>
            <a:ext cx="4197802" cy="4076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F3342"/>
              </a:buClr>
              <a:buSzPts val="2000"/>
              <a:buNone/>
              <a:defRPr sz="2000">
                <a:solidFill>
                  <a:srgbClr val="2F334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" name="Google Shape;62;p23"/>
          <p:cNvSpPr txBox="1"/>
          <p:nvPr>
            <p:ph idx="11" type="ftr"/>
          </p:nvPr>
        </p:nvSpPr>
        <p:spPr>
          <a:xfrm>
            <a:off x="595884" y="6456328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3"/>
          <p:cNvSpPr txBox="1"/>
          <p:nvPr>
            <p:ph idx="12" type="sldNum"/>
          </p:nvPr>
        </p:nvSpPr>
        <p:spPr>
          <a:xfrm>
            <a:off x="11549268" y="6413649"/>
            <a:ext cx="642731" cy="40780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24"/>
          <p:cNvSpPr txBox="1"/>
          <p:nvPr/>
        </p:nvSpPr>
        <p:spPr>
          <a:xfrm>
            <a:off x="11549269" y="6468303"/>
            <a:ext cx="4439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2F3342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2F334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" name="Google Shape;66;p24"/>
          <p:cNvSpPr txBox="1"/>
          <p:nvPr>
            <p:ph idx="11" type="ftr"/>
          </p:nvPr>
        </p:nvSpPr>
        <p:spPr>
          <a:xfrm>
            <a:off x="595884" y="6456328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4"/>
          <p:cNvSpPr txBox="1"/>
          <p:nvPr>
            <p:ph idx="12" type="sldNum"/>
          </p:nvPr>
        </p:nvSpPr>
        <p:spPr>
          <a:xfrm>
            <a:off x="11549268" y="6413649"/>
            <a:ext cx="642731" cy="40780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5"/>
          <p:cNvSpPr txBox="1"/>
          <p:nvPr>
            <p:ph type="title"/>
          </p:nvPr>
        </p:nvSpPr>
        <p:spPr>
          <a:xfrm>
            <a:off x="594519" y="0"/>
            <a:ext cx="11002962" cy="11890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F3342"/>
              </a:buClr>
              <a:buSzPts val="3600"/>
              <a:buFont typeface="Calibri"/>
              <a:buNone/>
              <a:defRPr b="1" sz="3600">
                <a:solidFill>
                  <a:srgbClr val="2F334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5"/>
          <p:cNvSpPr txBox="1"/>
          <p:nvPr/>
        </p:nvSpPr>
        <p:spPr>
          <a:xfrm>
            <a:off x="11549269" y="6468303"/>
            <a:ext cx="4439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2F3342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2F334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Google Shape;71;p25"/>
          <p:cNvSpPr txBox="1"/>
          <p:nvPr>
            <p:ph idx="11" type="ftr"/>
          </p:nvPr>
        </p:nvSpPr>
        <p:spPr>
          <a:xfrm>
            <a:off x="595884" y="6456328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descr="Open square accent block" id="72" name="Google Shape;72;p25"/>
          <p:cNvSpPr/>
          <p:nvPr/>
        </p:nvSpPr>
        <p:spPr>
          <a:xfrm flipH="1">
            <a:off x="2685137" y="972457"/>
            <a:ext cx="9172647" cy="4843807"/>
          </a:xfrm>
          <a:prstGeom prst="rect">
            <a:avLst/>
          </a:prstGeom>
          <a:noFill/>
          <a:ln cap="flat" cmpd="sng" w="88900">
            <a:solidFill>
              <a:srgbClr val="2F334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25"/>
          <p:cNvSpPr/>
          <p:nvPr/>
        </p:nvSpPr>
        <p:spPr>
          <a:xfrm flipH="1">
            <a:off x="333834" y="1547133"/>
            <a:ext cx="11026363" cy="4702292"/>
          </a:xfrm>
          <a:prstGeom prst="rect">
            <a:avLst/>
          </a:prstGeom>
          <a:gradFill>
            <a:gsLst>
              <a:gs pos="0">
                <a:srgbClr val="038B30">
                  <a:alpha val="69803"/>
                </a:srgbClr>
              </a:gs>
              <a:gs pos="50000">
                <a:srgbClr val="05EE55">
                  <a:alpha val="69803"/>
                </a:srgbClr>
              </a:gs>
              <a:gs pos="100000">
                <a:srgbClr val="C0F400">
                  <a:alpha val="69803"/>
                </a:srgbClr>
              </a:gs>
            </a:gsLst>
            <a:lin ang="162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+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" name="Google Shape;74;p25"/>
          <p:cNvSpPr txBox="1"/>
          <p:nvPr>
            <p:ph idx="12" type="sldNum"/>
          </p:nvPr>
        </p:nvSpPr>
        <p:spPr>
          <a:xfrm>
            <a:off x="11549268" y="6413649"/>
            <a:ext cx="642731" cy="40780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5" name="Google Shape;75;p25"/>
          <p:cNvSpPr txBox="1"/>
          <p:nvPr>
            <p:ph idx="1" type="body"/>
          </p:nvPr>
        </p:nvSpPr>
        <p:spPr>
          <a:xfrm>
            <a:off x="609600" y="1189038"/>
            <a:ext cx="10939668" cy="483412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with Image">
  <p:cSld name="Title and Content with Image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6"/>
          <p:cNvSpPr/>
          <p:nvPr>
            <p:ph idx="2" type="pic"/>
          </p:nvPr>
        </p:nvSpPr>
        <p:spPr>
          <a:xfrm>
            <a:off x="2264229" y="0"/>
            <a:ext cx="4919153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" name="Google Shape;78;p26"/>
          <p:cNvSpPr txBox="1"/>
          <p:nvPr>
            <p:ph type="title"/>
          </p:nvPr>
        </p:nvSpPr>
        <p:spPr>
          <a:xfrm>
            <a:off x="437804" y="1676400"/>
            <a:ext cx="5196241" cy="335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F3342"/>
              </a:buClr>
              <a:buSzPts val="4400"/>
              <a:buFont typeface="Calibri"/>
              <a:buNone/>
              <a:defRPr b="1" sz="4400">
                <a:solidFill>
                  <a:srgbClr val="2F334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6"/>
          <p:cNvSpPr txBox="1"/>
          <p:nvPr>
            <p:ph idx="1" type="body"/>
          </p:nvPr>
        </p:nvSpPr>
        <p:spPr>
          <a:xfrm>
            <a:off x="7639394" y="365125"/>
            <a:ext cx="4114801" cy="58118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80" name="Google Shape;80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39938" y="1088572"/>
            <a:ext cx="4572000" cy="457200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26"/>
          <p:cNvSpPr txBox="1"/>
          <p:nvPr>
            <p:ph idx="11" type="ftr"/>
          </p:nvPr>
        </p:nvSpPr>
        <p:spPr>
          <a:xfrm>
            <a:off x="595884" y="6456328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26"/>
          <p:cNvSpPr txBox="1"/>
          <p:nvPr>
            <p:ph idx="12" type="sldNum"/>
          </p:nvPr>
        </p:nvSpPr>
        <p:spPr>
          <a:xfrm>
            <a:off x="11549268" y="6413649"/>
            <a:ext cx="642731" cy="40780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Slide 2">
  <p:cSld name="Divider Slide 2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7"/>
          <p:cNvSpPr/>
          <p:nvPr>
            <p:ph idx="2" type="pic"/>
          </p:nvPr>
        </p:nvSpPr>
        <p:spPr>
          <a:xfrm>
            <a:off x="-71015" y="0"/>
            <a:ext cx="12263015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grpSp>
        <p:nvGrpSpPr>
          <p:cNvPr id="85" name="Google Shape;85;p27"/>
          <p:cNvGrpSpPr/>
          <p:nvPr/>
        </p:nvGrpSpPr>
        <p:grpSpPr>
          <a:xfrm rot="10800000">
            <a:off x="3581400" y="451189"/>
            <a:ext cx="5276606" cy="5768636"/>
            <a:chOff x="883522" y="408327"/>
            <a:chExt cx="5276606" cy="5768636"/>
          </a:xfrm>
        </p:grpSpPr>
        <p:sp>
          <p:nvSpPr>
            <p:cNvPr id="86" name="Google Shape;86;p27"/>
            <p:cNvSpPr/>
            <p:nvPr/>
          </p:nvSpPr>
          <p:spPr>
            <a:xfrm>
              <a:off x="1808217" y="1403690"/>
              <a:ext cx="4351911" cy="4773273"/>
            </a:xfrm>
            <a:prstGeom prst="rect">
              <a:avLst/>
            </a:prstGeom>
            <a:gradFill>
              <a:gsLst>
                <a:gs pos="0">
                  <a:srgbClr val="038B30">
                    <a:alpha val="69803"/>
                  </a:srgbClr>
                </a:gs>
                <a:gs pos="50000">
                  <a:srgbClr val="05EE55">
                    <a:alpha val="69803"/>
                  </a:srgbClr>
                </a:gs>
                <a:gs pos="100000">
                  <a:srgbClr val="C0F400">
                    <a:alpha val="69803"/>
                  </a:srgbClr>
                </a:gs>
              </a:gsLst>
              <a:lin ang="162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/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+</a:t>
              </a:r>
              <a:endParaRPr/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87" name="Google Shape;87;p27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139938" y="1088572"/>
              <a:ext cx="4572000" cy="4572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8" name="Google Shape;88;p27"/>
            <p:cNvSpPr/>
            <p:nvPr/>
          </p:nvSpPr>
          <p:spPr>
            <a:xfrm>
              <a:off x="883522" y="408327"/>
              <a:ext cx="4351911" cy="4773273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/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+</a:t>
              </a:r>
              <a:endParaRPr/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9" name="Google Shape;89;p27"/>
          <p:cNvSpPr txBox="1"/>
          <p:nvPr>
            <p:ph type="title"/>
          </p:nvPr>
        </p:nvSpPr>
        <p:spPr>
          <a:xfrm>
            <a:off x="4506095" y="1742989"/>
            <a:ext cx="4351911" cy="335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F3342"/>
              </a:buClr>
              <a:buSzPts val="4400"/>
              <a:buFont typeface="Calibri"/>
              <a:buNone/>
              <a:defRPr b="1" sz="4400">
                <a:solidFill>
                  <a:srgbClr val="2F334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27"/>
          <p:cNvSpPr txBox="1"/>
          <p:nvPr>
            <p:ph idx="1" type="body"/>
          </p:nvPr>
        </p:nvSpPr>
        <p:spPr>
          <a:xfrm>
            <a:off x="4506094" y="4127455"/>
            <a:ext cx="4351910" cy="296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F3342"/>
              </a:buClr>
              <a:buSzPts val="2000"/>
              <a:buNone/>
              <a:defRPr sz="2000">
                <a:solidFill>
                  <a:srgbClr val="2F334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91" name="Google Shape;91;p27"/>
          <p:cNvSpPr txBox="1"/>
          <p:nvPr>
            <p:ph idx="12" type="sldNum"/>
          </p:nvPr>
        </p:nvSpPr>
        <p:spPr>
          <a:xfrm>
            <a:off x="11549268" y="6413649"/>
            <a:ext cx="642731" cy="40780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2" name="Google Shape;92;p27"/>
          <p:cNvSpPr txBox="1"/>
          <p:nvPr>
            <p:ph idx="11" type="ftr"/>
          </p:nvPr>
        </p:nvSpPr>
        <p:spPr>
          <a:xfrm>
            <a:off x="595884" y="6456328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8"/>
          <p:cNvSpPr/>
          <p:nvPr/>
        </p:nvSpPr>
        <p:spPr>
          <a:xfrm flipH="1">
            <a:off x="11549269" y="6356350"/>
            <a:ext cx="642731" cy="501650"/>
          </a:xfrm>
          <a:prstGeom prst="snip1Rect">
            <a:avLst>
              <a:gd fmla="val 16667" name="adj"/>
            </a:avLst>
          </a:prstGeom>
          <a:solidFill>
            <a:srgbClr val="2F334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;p18"/>
          <p:cNvSpPr txBox="1"/>
          <p:nvPr>
            <p:ph type="title"/>
          </p:nvPr>
        </p:nvSpPr>
        <p:spPr>
          <a:xfrm>
            <a:off x="595884" y="0"/>
            <a:ext cx="11000232" cy="1188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  <a:defRPr b="1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2" name="Google Shape;12;p18"/>
          <p:cNvSpPr txBox="1"/>
          <p:nvPr>
            <p:ph idx="1" type="body"/>
          </p:nvPr>
        </p:nvSpPr>
        <p:spPr>
          <a:xfrm>
            <a:off x="595884" y="1188720"/>
            <a:ext cx="11024616" cy="49882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8"/>
          <p:cNvSpPr txBox="1"/>
          <p:nvPr>
            <p:ph idx="11" type="ftr"/>
          </p:nvPr>
        </p:nvSpPr>
        <p:spPr>
          <a:xfrm>
            <a:off x="595884" y="6456328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8"/>
          <p:cNvSpPr txBox="1"/>
          <p:nvPr>
            <p:ph idx="12" type="sldNum"/>
          </p:nvPr>
        </p:nvSpPr>
        <p:spPr>
          <a:xfrm>
            <a:off x="11549268" y="6413649"/>
            <a:ext cx="642731" cy="40780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384">
          <p15:clr>
            <a:srgbClr val="F26B43"/>
          </p15:clr>
        </p15:guide>
        <p15:guide id="2" pos="732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2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image" Target="../media/image2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3.png"/><Relationship Id="rId4" Type="http://schemas.openxmlformats.org/officeDocument/2006/relationships/image" Target="../media/image2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3.png"/><Relationship Id="rId4" Type="http://schemas.openxmlformats.org/officeDocument/2006/relationships/image" Target="../media/image3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Relationship Id="rId4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1.png"/><Relationship Id="rId4" Type="http://schemas.openxmlformats.org/officeDocument/2006/relationships/hyperlink" Target="https://www.sas.com/en_us/insights/fraud/fraud-prevention.html" TargetMode="External"/><Relationship Id="rId5" Type="http://schemas.openxmlformats.org/officeDocument/2006/relationships/hyperlink" Target="https://www.ftc.gov/system/files/documents/reports/consumer-sentinel-network-data-book-2019/consumer_sentinel_network_data_book_2019.pdf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9.png"/><Relationship Id="rId5" Type="http://schemas.openxmlformats.org/officeDocument/2006/relationships/image" Target="../media/image3.png"/><Relationship Id="rId6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png"/><Relationship Id="rId4" Type="http://schemas.openxmlformats.org/officeDocument/2006/relationships/image" Target="../media/image22.png"/><Relationship Id="rId5" Type="http://schemas.openxmlformats.org/officeDocument/2006/relationships/image" Target="../media/image19.png"/><Relationship Id="rId6" Type="http://schemas.openxmlformats.org/officeDocument/2006/relationships/image" Target="../media/image1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2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20.png"/><Relationship Id="rId6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2" name="Google Shape;162;p1"/>
          <p:cNvGrpSpPr/>
          <p:nvPr/>
        </p:nvGrpSpPr>
        <p:grpSpPr>
          <a:xfrm flipH="1">
            <a:off x="2076202" y="1374276"/>
            <a:ext cx="7324426" cy="3883523"/>
            <a:chOff x="252031" y="-22763"/>
            <a:chExt cx="7324426" cy="7269964"/>
          </a:xfrm>
        </p:grpSpPr>
        <p:sp>
          <p:nvSpPr>
            <p:cNvPr id="163" name="Google Shape;163;p1"/>
            <p:cNvSpPr/>
            <p:nvPr/>
          </p:nvSpPr>
          <p:spPr>
            <a:xfrm>
              <a:off x="979714" y="1181211"/>
              <a:ext cx="6117771" cy="6065990"/>
            </a:xfrm>
            <a:prstGeom prst="rect">
              <a:avLst/>
            </a:prstGeom>
            <a:gradFill>
              <a:gsLst>
                <a:gs pos="0">
                  <a:srgbClr val="038B30">
                    <a:alpha val="69803"/>
                  </a:srgbClr>
                </a:gs>
                <a:gs pos="50000">
                  <a:srgbClr val="05EE55">
                    <a:alpha val="69803"/>
                  </a:srgbClr>
                </a:gs>
                <a:gs pos="100000">
                  <a:srgbClr val="C0F400">
                    <a:alpha val="69803"/>
                  </a:srgbClr>
                </a:gs>
              </a:gsLst>
              <a:lin ang="162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/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+</a:t>
              </a:r>
              <a:endParaRPr/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" name="Google Shape;164;p1"/>
            <p:cNvSpPr/>
            <p:nvPr/>
          </p:nvSpPr>
          <p:spPr>
            <a:xfrm>
              <a:off x="500743" y="-22763"/>
              <a:ext cx="7075714" cy="5878284"/>
            </a:xfrm>
            <a:prstGeom prst="rect">
              <a:avLst/>
            </a:prstGeom>
            <a:noFill/>
            <a:ln cap="flat" cmpd="sng" w="127000">
              <a:solidFill>
                <a:srgbClr val="2F334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" name="Google Shape;165;p1"/>
            <p:cNvSpPr/>
            <p:nvPr/>
          </p:nvSpPr>
          <p:spPr>
            <a:xfrm>
              <a:off x="252031" y="655467"/>
              <a:ext cx="6475341" cy="570179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66" name="Google Shape;166;p1"/>
          <p:cNvPicPr preferRelativeResize="0"/>
          <p:nvPr>
            <p:ph idx="2" type="pic"/>
          </p:nvPr>
        </p:nvPicPr>
        <p:blipFill rotWithShape="1">
          <a:blip r:embed="rId3">
            <a:alphaModFix amt="79000"/>
          </a:blip>
          <a:srcRect b="4937" l="0" r="0" t="4938"/>
          <a:stretch/>
        </p:blipFill>
        <p:spPr>
          <a:xfrm>
            <a:off x="-71015" y="0"/>
            <a:ext cx="12263015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</p:pic>
      <p:sp>
        <p:nvSpPr>
          <p:cNvPr id="167" name="Google Shape;167;p1"/>
          <p:cNvSpPr txBox="1"/>
          <p:nvPr>
            <p:ph type="ctrTitle"/>
          </p:nvPr>
        </p:nvSpPr>
        <p:spPr>
          <a:xfrm>
            <a:off x="2791371" y="2238426"/>
            <a:ext cx="8800553" cy="150812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Calibri"/>
              <a:buNone/>
            </a:pPr>
            <a:r>
              <a:rPr lang="en-US">
                <a:solidFill>
                  <a:schemeClr val="lt2"/>
                </a:solidFill>
              </a:rPr>
              <a:t>DETECT FRAUDULENT CREDIT CARD TRANSACTIONS</a:t>
            </a:r>
            <a:endParaRPr/>
          </a:p>
        </p:txBody>
      </p:sp>
      <p:sp>
        <p:nvSpPr>
          <p:cNvPr id="168" name="Google Shape;168;p1"/>
          <p:cNvSpPr txBox="1"/>
          <p:nvPr>
            <p:ph idx="1" type="subTitle"/>
          </p:nvPr>
        </p:nvSpPr>
        <p:spPr>
          <a:xfrm>
            <a:off x="2791372" y="3838627"/>
            <a:ext cx="8800552" cy="45050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</a:pPr>
            <a:r>
              <a:rPr b="1" lang="en-US">
                <a:solidFill>
                  <a:schemeClr val="lt2"/>
                </a:solidFill>
              </a:rPr>
              <a:t>Project 2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b78ea0c122_3_5"/>
          <p:cNvSpPr txBox="1"/>
          <p:nvPr>
            <p:ph idx="12" type="sldNum"/>
          </p:nvPr>
        </p:nvSpPr>
        <p:spPr>
          <a:xfrm>
            <a:off x="11549268" y="6413649"/>
            <a:ext cx="642600" cy="40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80" name="Google Shape;280;gb78ea0c122_3_5"/>
          <p:cNvSpPr txBox="1"/>
          <p:nvPr>
            <p:ph idx="4294967295" type="title"/>
          </p:nvPr>
        </p:nvSpPr>
        <p:spPr>
          <a:xfrm>
            <a:off x="0" y="0"/>
            <a:ext cx="12192000" cy="57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alibri"/>
              <a:buNone/>
            </a:pPr>
            <a:r>
              <a:rPr lang="en-US" sz="2500"/>
              <a:t>CLASSIFICATION ALGORITHMS – LOGISTIC REGRESSION</a:t>
            </a:r>
            <a:endParaRPr/>
          </a:p>
        </p:txBody>
      </p:sp>
      <p:pic>
        <p:nvPicPr>
          <p:cNvPr id="281" name="Google Shape;281;gb78ea0c122_3_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42075" y="3781150"/>
            <a:ext cx="3081325" cy="2900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gb78ea0c122_3_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7725" y="3756525"/>
            <a:ext cx="3436850" cy="295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gb78ea0c122_3_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08450" y="573000"/>
            <a:ext cx="3214950" cy="295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gb78ea0c122_3_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44475" y="573000"/>
            <a:ext cx="3170099" cy="295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gb78ea0c122_3_5"/>
          <p:cNvSpPr txBox="1"/>
          <p:nvPr/>
        </p:nvSpPr>
        <p:spPr>
          <a:xfrm>
            <a:off x="4213250" y="1457400"/>
            <a:ext cx="13578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latin typeface="Calibri"/>
                <a:ea typeface="Calibri"/>
                <a:cs typeface="Calibri"/>
                <a:sym typeface="Calibri"/>
              </a:rPr>
              <a:t>AUC: .99964</a:t>
            </a:r>
            <a:endParaRPr b="1"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latin typeface="Calibri"/>
                <a:ea typeface="Calibri"/>
                <a:cs typeface="Calibri"/>
                <a:sym typeface="Calibri"/>
              </a:rPr>
              <a:t>F1-Score: .20302</a:t>
            </a:r>
            <a:endParaRPr b="1"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latin typeface="Calibri"/>
                <a:ea typeface="Calibri"/>
                <a:cs typeface="Calibri"/>
                <a:sym typeface="Calibri"/>
              </a:rPr>
              <a:t>Accuracy: .91835</a:t>
            </a:r>
            <a:endParaRPr b="1" sz="1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6" name="Google Shape;286;gb78ea0c122_3_5"/>
          <p:cNvSpPr txBox="1"/>
          <p:nvPr/>
        </p:nvSpPr>
        <p:spPr>
          <a:xfrm>
            <a:off x="10323400" y="1457400"/>
            <a:ext cx="13578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latin typeface="Calibri"/>
                <a:ea typeface="Calibri"/>
                <a:cs typeface="Calibri"/>
                <a:sym typeface="Calibri"/>
              </a:rPr>
              <a:t>AUC: .98355</a:t>
            </a:r>
            <a:endParaRPr b="1"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latin typeface="Calibri"/>
                <a:ea typeface="Calibri"/>
                <a:cs typeface="Calibri"/>
                <a:sym typeface="Calibri"/>
              </a:rPr>
              <a:t>F1-Score: .13707</a:t>
            </a:r>
            <a:endParaRPr b="1"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latin typeface="Calibri"/>
                <a:ea typeface="Calibri"/>
                <a:cs typeface="Calibri"/>
                <a:sym typeface="Calibri"/>
              </a:rPr>
              <a:t>Accuracy: .91081</a:t>
            </a:r>
            <a:endParaRPr b="1" sz="1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7" name="Google Shape;287;gb78ea0c122_3_5"/>
          <p:cNvSpPr txBox="1"/>
          <p:nvPr/>
        </p:nvSpPr>
        <p:spPr>
          <a:xfrm>
            <a:off x="4213250" y="4954475"/>
            <a:ext cx="13578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latin typeface="Calibri"/>
                <a:ea typeface="Calibri"/>
                <a:cs typeface="Calibri"/>
                <a:sym typeface="Calibri"/>
              </a:rPr>
              <a:t>AUC: .90549</a:t>
            </a:r>
            <a:endParaRPr b="1"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latin typeface="Calibri"/>
                <a:ea typeface="Calibri"/>
                <a:cs typeface="Calibri"/>
                <a:sym typeface="Calibri"/>
              </a:rPr>
              <a:t>F1-Score: .02774</a:t>
            </a:r>
            <a:endParaRPr b="1"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latin typeface="Calibri"/>
                <a:ea typeface="Calibri"/>
                <a:cs typeface="Calibri"/>
                <a:sym typeface="Calibri"/>
              </a:rPr>
              <a:t>Accuracy: .88521</a:t>
            </a:r>
            <a:endParaRPr b="1" sz="1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Google Shape;288;gb78ea0c122_3_5"/>
          <p:cNvSpPr txBox="1"/>
          <p:nvPr/>
        </p:nvSpPr>
        <p:spPr>
          <a:xfrm>
            <a:off x="10323400" y="4954475"/>
            <a:ext cx="13578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latin typeface="Calibri"/>
                <a:ea typeface="Calibri"/>
                <a:cs typeface="Calibri"/>
                <a:sym typeface="Calibri"/>
              </a:rPr>
              <a:t>AUC: .99914</a:t>
            </a:r>
            <a:endParaRPr b="1"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latin typeface="Calibri"/>
                <a:ea typeface="Calibri"/>
                <a:cs typeface="Calibri"/>
                <a:sym typeface="Calibri"/>
              </a:rPr>
              <a:t>F1-Score: .68062</a:t>
            </a:r>
            <a:endParaRPr b="1"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latin typeface="Calibri"/>
                <a:ea typeface="Calibri"/>
                <a:cs typeface="Calibri"/>
                <a:sym typeface="Calibri"/>
              </a:rPr>
              <a:t>Accuracy: .79269</a:t>
            </a:r>
            <a:endParaRPr b="1" sz="1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" name="Google Shape;289;gb78ea0c122_3_5"/>
          <p:cNvSpPr txBox="1"/>
          <p:nvPr/>
        </p:nvSpPr>
        <p:spPr>
          <a:xfrm>
            <a:off x="4425075" y="3037200"/>
            <a:ext cx="25155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600">
                <a:solidFill>
                  <a:srgbClr val="741B47"/>
                </a:solidFill>
                <a:latin typeface="Calibri"/>
                <a:ea typeface="Calibri"/>
                <a:cs typeface="Calibri"/>
                <a:sym typeface="Calibri"/>
              </a:rPr>
              <a:t>SMOTE </a:t>
            </a:r>
            <a:r>
              <a:rPr b="1" i="1" lang="en-US" sz="1600">
                <a:solidFill>
                  <a:srgbClr val="741B47"/>
                </a:solidFill>
                <a:latin typeface="Calibri"/>
                <a:ea typeface="Calibri"/>
                <a:cs typeface="Calibri"/>
                <a:sym typeface="Calibri"/>
              </a:rPr>
              <a:t>sampling produced the best AUC and Accuracy while No Sampling yielded the best F1-Score</a:t>
            </a:r>
            <a:endParaRPr b="1" i="1" sz="1600">
              <a:solidFill>
                <a:srgbClr val="741B4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11"/>
          <p:cNvSpPr txBox="1"/>
          <p:nvPr>
            <p:ph idx="12" type="sldNum"/>
          </p:nvPr>
        </p:nvSpPr>
        <p:spPr>
          <a:xfrm>
            <a:off x="11549268" y="6413649"/>
            <a:ext cx="642731" cy="40780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95" name="Google Shape;295;p11"/>
          <p:cNvSpPr txBox="1"/>
          <p:nvPr>
            <p:ph idx="4294967295" type="title"/>
          </p:nvPr>
        </p:nvSpPr>
        <p:spPr>
          <a:xfrm>
            <a:off x="1" y="0"/>
            <a:ext cx="12191999" cy="5730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alibri"/>
              <a:buNone/>
            </a:pPr>
            <a:r>
              <a:rPr lang="en-US" sz="2500"/>
              <a:t>CLASSIFICATION ALGORITHMS – ISOLATION FOREST</a:t>
            </a:r>
            <a:endParaRPr/>
          </a:p>
        </p:txBody>
      </p:sp>
      <p:pic>
        <p:nvPicPr>
          <p:cNvPr id="296" name="Google Shape;296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5050" y="573077"/>
            <a:ext cx="5538425" cy="529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23750" y="825125"/>
            <a:ext cx="5832776" cy="4650076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11"/>
          <p:cNvSpPr txBox="1"/>
          <p:nvPr/>
        </p:nvSpPr>
        <p:spPr>
          <a:xfrm>
            <a:off x="6292825" y="5475200"/>
            <a:ext cx="1926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latin typeface="Calibri"/>
                <a:ea typeface="Calibri"/>
                <a:cs typeface="Calibri"/>
                <a:sym typeface="Calibri"/>
              </a:rPr>
              <a:t>AUC: .99672</a:t>
            </a:r>
            <a:endParaRPr b="1" sz="13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16"/>
          <p:cNvSpPr txBox="1"/>
          <p:nvPr>
            <p:ph idx="12" type="sldNum"/>
          </p:nvPr>
        </p:nvSpPr>
        <p:spPr>
          <a:xfrm>
            <a:off x="11549268" y="6413649"/>
            <a:ext cx="642731" cy="40780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04" name="Google Shape;304;p16"/>
          <p:cNvSpPr txBox="1"/>
          <p:nvPr>
            <p:ph idx="4294967295" type="title"/>
          </p:nvPr>
        </p:nvSpPr>
        <p:spPr>
          <a:xfrm>
            <a:off x="650025" y="0"/>
            <a:ext cx="9563100" cy="87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en-US"/>
              <a:t>CONCLUSIONS </a:t>
            </a:r>
            <a:endParaRPr/>
          </a:p>
        </p:txBody>
      </p:sp>
      <p:sp>
        <p:nvSpPr>
          <p:cNvPr id="305" name="Google Shape;305;p16"/>
          <p:cNvSpPr txBox="1"/>
          <p:nvPr/>
        </p:nvSpPr>
        <p:spPr>
          <a:xfrm>
            <a:off x="735825" y="1228525"/>
            <a:ext cx="5372100" cy="48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1750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Noto Sans Symbols"/>
              <a:buChar char="⮚"/>
            </a:pPr>
            <a:r>
              <a:rPr lang="en-US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Logistic Regression SMOTE </a:t>
            </a:r>
            <a:r>
              <a:rPr b="0" i="0" lang="en-US" sz="2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highest </a:t>
            </a:r>
            <a:r>
              <a:rPr b="1" i="0" lang="en-US" sz="2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AUC Score .9</a:t>
            </a:r>
            <a:r>
              <a:rPr b="1" lang="en-US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9964</a:t>
            </a:r>
            <a:r>
              <a:rPr b="0" i="0" lang="en-US" sz="2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900"/>
          </a:p>
          <a:p>
            <a:pPr indent="-1714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2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Noto Sans Symbols"/>
              <a:buChar char="⮚"/>
            </a:pPr>
            <a:r>
              <a:rPr lang="en-US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Balanced Random Forest SMOTE </a:t>
            </a:r>
            <a:r>
              <a:rPr b="0" i="0" lang="en-US" sz="2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highest </a:t>
            </a:r>
            <a:r>
              <a:rPr b="1" i="0" lang="en-US" sz="2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F-1 Score .</a:t>
            </a:r>
            <a:r>
              <a:rPr b="1" lang="en-US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81690</a:t>
            </a:r>
            <a:endParaRPr b="1"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Noto Sans Symbols"/>
              <a:buChar char="⮚"/>
            </a:pPr>
            <a:r>
              <a:rPr lang="en-US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XGBoost SMOTEENN </a:t>
            </a:r>
            <a:r>
              <a:rPr lang="en-US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highest </a:t>
            </a:r>
            <a:r>
              <a:rPr b="1" lang="en-US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Accuracy value .92442</a:t>
            </a:r>
            <a:endParaRPr b="1"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Char char="⮚"/>
            </a:pPr>
            <a:r>
              <a:rPr lang="en-US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Cluster Centroids performed worst overall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6" name="Google Shape;30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40849" y="3461900"/>
            <a:ext cx="5466076" cy="2824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03050" y="696550"/>
            <a:ext cx="5372100" cy="28093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b78ea0c122_4_0"/>
          <p:cNvSpPr txBox="1"/>
          <p:nvPr>
            <p:ph idx="12" type="sldNum"/>
          </p:nvPr>
        </p:nvSpPr>
        <p:spPr>
          <a:xfrm>
            <a:off x="11549268" y="6413649"/>
            <a:ext cx="642600" cy="40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13" name="Google Shape;313;gb78ea0c122_4_0"/>
          <p:cNvSpPr txBox="1"/>
          <p:nvPr>
            <p:ph idx="4294967295" type="title"/>
          </p:nvPr>
        </p:nvSpPr>
        <p:spPr>
          <a:xfrm>
            <a:off x="1" y="0"/>
            <a:ext cx="12192000" cy="57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alibri"/>
              <a:buNone/>
            </a:pPr>
            <a:r>
              <a:rPr lang="en-US" sz="2500"/>
              <a:t>SUMMARY OF METRICS</a:t>
            </a:r>
            <a:endParaRPr/>
          </a:p>
        </p:txBody>
      </p:sp>
      <p:pic>
        <p:nvPicPr>
          <p:cNvPr id="314" name="Google Shape;314;gb78ea0c122_4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8688" y="389850"/>
            <a:ext cx="8434626" cy="638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F3342"/>
        </a:solidFill>
      </p:bgPr>
    </p:bg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17"/>
          <p:cNvSpPr/>
          <p:nvPr/>
        </p:nvSpPr>
        <p:spPr>
          <a:xfrm>
            <a:off x="-1" y="740229"/>
            <a:ext cx="12192000" cy="611777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+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0" name="Google Shape;320;p17"/>
          <p:cNvSpPr/>
          <p:nvPr/>
        </p:nvSpPr>
        <p:spPr>
          <a:xfrm flipH="1">
            <a:off x="11549269" y="6356350"/>
            <a:ext cx="642731" cy="501650"/>
          </a:xfrm>
          <a:prstGeom prst="snip1Rect">
            <a:avLst>
              <a:gd fmla="val 16667" name="adj"/>
            </a:avLst>
          </a:prstGeom>
          <a:solidFill>
            <a:srgbClr val="2F334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1" name="Google Shape;321;p17"/>
          <p:cNvSpPr txBox="1"/>
          <p:nvPr>
            <p:ph idx="12" type="sldNum"/>
          </p:nvPr>
        </p:nvSpPr>
        <p:spPr>
          <a:xfrm>
            <a:off x="11549268" y="6413649"/>
            <a:ext cx="642731" cy="40780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2" name="Google Shape;322;p17"/>
          <p:cNvSpPr txBox="1"/>
          <p:nvPr/>
        </p:nvSpPr>
        <p:spPr>
          <a:xfrm>
            <a:off x="-2" y="0"/>
            <a:ext cx="12192002" cy="923330"/>
          </a:xfrm>
          <a:prstGeom prst="rect">
            <a:avLst/>
          </a:prstGeom>
          <a:solidFill>
            <a:srgbClr val="03B23F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Thank you!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2"/>
          <p:cNvPicPr preferRelativeResize="0"/>
          <p:nvPr>
            <p:ph idx="2" type="pic"/>
          </p:nvPr>
        </p:nvPicPr>
        <p:blipFill rotWithShape="1">
          <a:blip r:embed="rId3">
            <a:alphaModFix amt="75000"/>
          </a:blip>
          <a:srcRect b="0" l="0" r="0" t="0"/>
          <a:stretch/>
        </p:blipFill>
        <p:spPr>
          <a:xfrm>
            <a:off x="1647825" y="0"/>
            <a:ext cx="10017819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</p:pic>
      <p:grpSp>
        <p:nvGrpSpPr>
          <p:cNvPr id="174" name="Google Shape;174;p2"/>
          <p:cNvGrpSpPr/>
          <p:nvPr/>
        </p:nvGrpSpPr>
        <p:grpSpPr>
          <a:xfrm>
            <a:off x="883522" y="408327"/>
            <a:ext cx="5276606" cy="5768636"/>
            <a:chOff x="883522" y="408327"/>
            <a:chExt cx="5276606" cy="5768636"/>
          </a:xfrm>
        </p:grpSpPr>
        <p:sp>
          <p:nvSpPr>
            <p:cNvPr id="175" name="Google Shape;175;p2"/>
            <p:cNvSpPr/>
            <p:nvPr/>
          </p:nvSpPr>
          <p:spPr>
            <a:xfrm>
              <a:off x="1808217" y="1403690"/>
              <a:ext cx="4351911" cy="4773273"/>
            </a:xfrm>
            <a:prstGeom prst="rect">
              <a:avLst/>
            </a:prstGeom>
            <a:gradFill>
              <a:gsLst>
                <a:gs pos="0">
                  <a:srgbClr val="038B30">
                    <a:alpha val="69803"/>
                  </a:srgbClr>
                </a:gs>
                <a:gs pos="50000">
                  <a:srgbClr val="05EE55">
                    <a:alpha val="69803"/>
                  </a:srgbClr>
                </a:gs>
                <a:gs pos="100000">
                  <a:srgbClr val="C0F400">
                    <a:alpha val="69803"/>
                  </a:srgbClr>
                </a:gs>
              </a:gsLst>
              <a:lin ang="162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/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+</a:t>
              </a:r>
              <a:endParaRPr/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Open square " id="176" name="Google Shape;176;p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139938" y="1088572"/>
              <a:ext cx="4572000" cy="4572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" name="Google Shape;177;p2"/>
            <p:cNvSpPr/>
            <p:nvPr/>
          </p:nvSpPr>
          <p:spPr>
            <a:xfrm>
              <a:off x="883522" y="408327"/>
              <a:ext cx="4351911" cy="4773273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/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+</a:t>
              </a:r>
              <a:endParaRPr/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8" name="Google Shape;178;p2"/>
          <p:cNvSpPr txBox="1"/>
          <p:nvPr>
            <p:ph type="title"/>
          </p:nvPr>
        </p:nvSpPr>
        <p:spPr>
          <a:xfrm>
            <a:off x="1808217" y="1501775"/>
            <a:ext cx="3381894" cy="238446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F3342"/>
              </a:buClr>
              <a:buSzPts val="4400"/>
              <a:buFont typeface="Calibri"/>
              <a:buNone/>
            </a:pPr>
            <a:r>
              <a:rPr lang="en-US" sz="4400"/>
              <a:t>TEAM MEMBERS</a:t>
            </a:r>
            <a:endParaRPr/>
          </a:p>
        </p:txBody>
      </p:sp>
      <p:sp>
        <p:nvSpPr>
          <p:cNvPr id="179" name="Google Shape;179;p2"/>
          <p:cNvSpPr txBox="1"/>
          <p:nvPr>
            <p:ph idx="1" type="body"/>
          </p:nvPr>
        </p:nvSpPr>
        <p:spPr>
          <a:xfrm>
            <a:off x="1808217" y="3402874"/>
            <a:ext cx="3381892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</a:pPr>
            <a:r>
              <a:rPr b="0" i="0" lang="en-US" sz="180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Andrew Park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</a:pPr>
            <a:r>
              <a:rPr b="0" i="0" lang="en-US" sz="180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Cornelius Hattingh 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</a:pPr>
            <a:r>
              <a:rPr b="0" i="0" lang="en-US" sz="180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Fareed Freihat</a:t>
            </a:r>
            <a:endParaRPr b="0" i="0" sz="1800" u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</a:pPr>
            <a:r>
              <a:rPr b="0" i="0" lang="en-US" sz="180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Jada Williams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</a:pPr>
            <a:r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Lynette Cary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</a:pPr>
            <a:r>
              <a:rPr b="0" i="0" lang="en-US" sz="180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Marius Nsamou</a:t>
            </a:r>
            <a:endParaRPr b="0" i="0" sz="1800" u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F3342"/>
              </a:buClr>
              <a:buSzPts val="2000"/>
              <a:buNone/>
            </a:pPr>
            <a:r>
              <a:t/>
            </a:r>
            <a:endParaRPr/>
          </a:p>
        </p:txBody>
      </p:sp>
      <p:sp>
        <p:nvSpPr>
          <p:cNvPr id="180" name="Google Shape;180;p2"/>
          <p:cNvSpPr/>
          <p:nvPr/>
        </p:nvSpPr>
        <p:spPr>
          <a:xfrm flipH="1">
            <a:off x="11549269" y="6356350"/>
            <a:ext cx="642731" cy="501650"/>
          </a:xfrm>
          <a:prstGeom prst="snip1Rect">
            <a:avLst>
              <a:gd fmla="val 16667" name="adj"/>
            </a:avLst>
          </a:prstGeom>
          <a:solidFill>
            <a:srgbClr val="2F334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2"/>
          <p:cNvSpPr txBox="1"/>
          <p:nvPr>
            <p:ph idx="12" type="sldNum"/>
          </p:nvPr>
        </p:nvSpPr>
        <p:spPr>
          <a:xfrm>
            <a:off x="11549268" y="6413649"/>
            <a:ext cx="642731" cy="40780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3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" y="1129930"/>
            <a:ext cx="7249885" cy="4598141"/>
          </a:xfrm>
          <a:prstGeom prst="rect">
            <a:avLst/>
          </a:prstGeom>
          <a:solidFill>
            <a:srgbClr val="7F7F7F"/>
          </a:solidFill>
          <a:ln>
            <a:noFill/>
          </a:ln>
        </p:spPr>
      </p:pic>
      <p:grpSp>
        <p:nvGrpSpPr>
          <p:cNvPr id="187" name="Google Shape;187;p3"/>
          <p:cNvGrpSpPr/>
          <p:nvPr/>
        </p:nvGrpSpPr>
        <p:grpSpPr>
          <a:xfrm flipH="1">
            <a:off x="4115984" y="252563"/>
            <a:ext cx="7433283" cy="5995838"/>
            <a:chOff x="252031" y="391887"/>
            <a:chExt cx="7433283" cy="6215741"/>
          </a:xfrm>
        </p:grpSpPr>
        <p:sp>
          <p:nvSpPr>
            <p:cNvPr id="188" name="Google Shape;188;p3"/>
            <p:cNvSpPr/>
            <p:nvPr/>
          </p:nvSpPr>
          <p:spPr>
            <a:xfrm>
              <a:off x="609600" y="391887"/>
              <a:ext cx="7075714" cy="5878284"/>
            </a:xfrm>
            <a:prstGeom prst="rect">
              <a:avLst/>
            </a:prstGeom>
            <a:noFill/>
            <a:ln cap="flat" cmpd="sng" w="127000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189;p3"/>
            <p:cNvSpPr/>
            <p:nvPr/>
          </p:nvSpPr>
          <p:spPr>
            <a:xfrm>
              <a:off x="979713" y="1181214"/>
              <a:ext cx="6117771" cy="5426414"/>
            </a:xfrm>
            <a:prstGeom prst="rect">
              <a:avLst/>
            </a:prstGeom>
            <a:gradFill>
              <a:gsLst>
                <a:gs pos="0">
                  <a:srgbClr val="038B30">
                    <a:alpha val="69803"/>
                  </a:srgbClr>
                </a:gs>
                <a:gs pos="50000">
                  <a:srgbClr val="05EE55">
                    <a:alpha val="69803"/>
                  </a:srgbClr>
                </a:gs>
                <a:gs pos="100000">
                  <a:srgbClr val="C0F400">
                    <a:alpha val="69803"/>
                  </a:srgbClr>
                </a:gs>
              </a:gsLst>
              <a:lin ang="162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/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+</a:t>
              </a:r>
              <a:endParaRPr/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190;p3"/>
            <p:cNvSpPr/>
            <p:nvPr/>
          </p:nvSpPr>
          <p:spPr>
            <a:xfrm>
              <a:off x="252031" y="655467"/>
              <a:ext cx="6475341" cy="570179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1" name="Google Shape;191;p3"/>
          <p:cNvSpPr txBox="1"/>
          <p:nvPr>
            <p:ph type="title"/>
          </p:nvPr>
        </p:nvSpPr>
        <p:spPr>
          <a:xfrm>
            <a:off x="5510539" y="916440"/>
            <a:ext cx="6117771" cy="5739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F3342"/>
              </a:buClr>
              <a:buSzPts val="3200"/>
              <a:buFont typeface="Calibri"/>
              <a:buNone/>
            </a:pPr>
            <a:r>
              <a:rPr lang="en-US"/>
              <a:t>WHY FRAUD DETECTION?</a:t>
            </a:r>
            <a:endParaRPr/>
          </a:p>
        </p:txBody>
      </p:sp>
      <p:sp>
        <p:nvSpPr>
          <p:cNvPr id="192" name="Google Shape;192;p3"/>
          <p:cNvSpPr txBox="1"/>
          <p:nvPr>
            <p:ph idx="1" type="body"/>
          </p:nvPr>
        </p:nvSpPr>
        <p:spPr>
          <a:xfrm>
            <a:off x="5510539" y="1441450"/>
            <a:ext cx="6117771" cy="41973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</a:pPr>
            <a:r>
              <a:rPr b="0" i="0" lang="en-US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“Fraud detection today involves a comprehensive approach to match data points with activities to find what is abnormal and to learn from complex data patterns using sophisticated decision models to better manage false positives.”</a:t>
            </a:r>
            <a:r>
              <a:rPr b="0" baseline="30000" i="0" lang="en-US" sz="120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1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F3342"/>
              </a:buClr>
              <a:buSzPts val="1600"/>
              <a:buNone/>
            </a:pPr>
            <a:r>
              <a:rPr lang="en-US"/>
              <a:t>In 2019, Credit Card Fraud was ranked as the #1 identity theft across the U.S. accounting for approximately $135 million according to the  U.S. Federal Trade Commission 2019 data book.</a:t>
            </a:r>
            <a:r>
              <a:rPr b="0" baseline="30000" i="0" lang="en-US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 </a:t>
            </a:r>
            <a:r>
              <a:rPr b="0" baseline="30000" i="0" lang="en-US" sz="120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2</a:t>
            </a:r>
            <a:endParaRPr sz="1200"/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</a:pPr>
            <a:r>
              <a:rPr b="0" baseline="30000" i="0" lang="en-US" sz="120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1</a:t>
            </a:r>
            <a:r>
              <a:rPr b="0" baseline="30000" i="0" lang="en-US" sz="110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 </a:t>
            </a:r>
            <a:r>
              <a:rPr i="1" lang="en-US" sz="110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Source: SAS Institute, Inc. </a:t>
            </a:r>
            <a:r>
              <a:rPr i="1" lang="en-US" sz="1100" u="sng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https://www.sas.com/en_us/insights/fraud/fraud-prevention.html</a:t>
            </a:r>
            <a:r>
              <a:rPr i="1" lang="en-US" sz="110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 </a:t>
            </a:r>
            <a:endParaRPr b="0" i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</a:pPr>
            <a:r>
              <a:rPr b="0" baseline="30000" i="0" lang="en-US" sz="120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2</a:t>
            </a:r>
            <a:r>
              <a:rPr i="1" lang="en-US" sz="110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Source: U.S. Federal Trade Commission 2019 Consumer Sentinel Network Data Book </a:t>
            </a:r>
            <a:r>
              <a:rPr i="1" lang="en-US" sz="1100" u="sng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https://www.ftc.gov/system/files/documents/reports/consumer-sentinel-network-data-book-2019/consumer_sentinel_network_data_book_2019.pdf</a:t>
            </a:r>
            <a:endParaRPr i="1" sz="110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93" name="Google Shape;193;p3"/>
          <p:cNvSpPr/>
          <p:nvPr/>
        </p:nvSpPr>
        <p:spPr>
          <a:xfrm flipH="1">
            <a:off x="11549269" y="6356350"/>
            <a:ext cx="642731" cy="501650"/>
          </a:xfrm>
          <a:prstGeom prst="snip1Rect">
            <a:avLst>
              <a:gd fmla="val 16667" name="adj"/>
            </a:avLst>
          </a:prstGeom>
          <a:solidFill>
            <a:srgbClr val="2F334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p3"/>
          <p:cNvSpPr txBox="1"/>
          <p:nvPr>
            <p:ph idx="12" type="sldNum"/>
          </p:nvPr>
        </p:nvSpPr>
        <p:spPr>
          <a:xfrm>
            <a:off x="11549268" y="6413649"/>
            <a:ext cx="642731" cy="40780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4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58888" y="1623052"/>
            <a:ext cx="6133111" cy="4053734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4"/>
          <p:cNvSpPr/>
          <p:nvPr/>
        </p:nvSpPr>
        <p:spPr>
          <a:xfrm>
            <a:off x="979713" y="1181214"/>
            <a:ext cx="6117771" cy="5426414"/>
          </a:xfrm>
          <a:prstGeom prst="rect">
            <a:avLst/>
          </a:prstGeom>
          <a:gradFill>
            <a:gsLst>
              <a:gs pos="0">
                <a:srgbClr val="038B30">
                  <a:alpha val="69803"/>
                </a:srgbClr>
              </a:gs>
              <a:gs pos="50000">
                <a:srgbClr val="05EE55">
                  <a:alpha val="69803"/>
                </a:srgbClr>
              </a:gs>
              <a:gs pos="100000">
                <a:srgbClr val="C0F400">
                  <a:alpha val="69803"/>
                </a:srgbClr>
              </a:gs>
            </a:gsLst>
            <a:lin ang="162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+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p4"/>
          <p:cNvSpPr/>
          <p:nvPr/>
        </p:nvSpPr>
        <p:spPr>
          <a:xfrm>
            <a:off x="957943" y="655467"/>
            <a:ext cx="5769428" cy="570179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4"/>
          <p:cNvSpPr txBox="1"/>
          <p:nvPr>
            <p:ph type="title"/>
          </p:nvPr>
        </p:nvSpPr>
        <p:spPr>
          <a:xfrm>
            <a:off x="957943" y="1480457"/>
            <a:ext cx="5138057" cy="58787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F3342"/>
              </a:buClr>
              <a:buSzPts val="3200"/>
              <a:buFont typeface="Calibri"/>
              <a:buNone/>
            </a:pPr>
            <a:r>
              <a:rPr lang="en-US"/>
              <a:t>PROJECT FOCUS</a:t>
            </a:r>
            <a:endParaRPr/>
          </a:p>
        </p:txBody>
      </p:sp>
      <p:sp>
        <p:nvSpPr>
          <p:cNvPr id="203" name="Google Shape;203;p4"/>
          <p:cNvSpPr txBox="1"/>
          <p:nvPr>
            <p:ph idx="3" type="body"/>
          </p:nvPr>
        </p:nvSpPr>
        <p:spPr>
          <a:xfrm>
            <a:off x="979714" y="2095547"/>
            <a:ext cx="5079174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F3342"/>
              </a:buClr>
              <a:buSzPts val="2000"/>
              <a:buNone/>
            </a:pPr>
            <a:r>
              <a:rPr b="1" lang="en-US"/>
              <a:t>Credit Card Transactions</a:t>
            </a:r>
            <a:endParaRPr/>
          </a:p>
        </p:txBody>
      </p:sp>
      <p:sp>
        <p:nvSpPr>
          <p:cNvPr id="204" name="Google Shape;204;p4"/>
          <p:cNvSpPr txBox="1"/>
          <p:nvPr>
            <p:ph idx="1" type="body"/>
          </p:nvPr>
        </p:nvSpPr>
        <p:spPr>
          <a:xfrm>
            <a:off x="957943" y="2546851"/>
            <a:ext cx="5138057" cy="33967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</a:pPr>
            <a:r>
              <a:rPr lang="en-US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Using m</a:t>
            </a:r>
            <a:r>
              <a:rPr b="0" i="0" lang="en-US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achine learning methods and past credit card transactions to answer the following questions:</a:t>
            </a:r>
            <a:endParaRPr b="0" i="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venir"/>
              <a:buChar char="●"/>
            </a:pPr>
            <a:r>
              <a:rPr lang="en-US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Are the </a:t>
            </a:r>
            <a:r>
              <a:rPr b="0" lang="en-US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transactions in </a:t>
            </a:r>
            <a:r>
              <a:rPr lang="en-US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the dataset </a:t>
            </a:r>
            <a:r>
              <a:rPr b="0" lang="en-US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correctly classified as valid or fraudulent?</a:t>
            </a:r>
            <a:endParaRPr b="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venir"/>
              <a:buChar char="●"/>
            </a:pPr>
            <a:r>
              <a:rPr lang="en-US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Can training the data and testing the model </a:t>
            </a:r>
            <a:r>
              <a:rPr b="0" lang="en-US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detect fraudulent activity?  </a:t>
            </a:r>
            <a:endParaRPr b="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venir"/>
              <a:buChar char="●"/>
            </a:pPr>
            <a:r>
              <a:rPr lang="en-US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What model performs the best </a:t>
            </a:r>
            <a:r>
              <a:rPr b="0" i="0" lang="en-US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based on the AUC and F1-Score</a:t>
            </a:r>
            <a:r>
              <a:rPr lang="en-US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?</a:t>
            </a:r>
            <a:r>
              <a:rPr b="0" i="0" lang="en-US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  </a:t>
            </a:r>
            <a:endParaRPr/>
          </a:p>
        </p:txBody>
      </p:sp>
      <p:sp>
        <p:nvSpPr>
          <p:cNvPr id="205" name="Google Shape;205;p4"/>
          <p:cNvSpPr/>
          <p:nvPr/>
        </p:nvSpPr>
        <p:spPr>
          <a:xfrm flipH="1">
            <a:off x="11549269" y="6356350"/>
            <a:ext cx="642731" cy="501650"/>
          </a:xfrm>
          <a:prstGeom prst="snip1Rect">
            <a:avLst>
              <a:gd fmla="val 16667" name="adj"/>
            </a:avLst>
          </a:prstGeom>
          <a:solidFill>
            <a:srgbClr val="2F334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p4"/>
          <p:cNvSpPr txBox="1"/>
          <p:nvPr>
            <p:ph idx="12" type="sldNum"/>
          </p:nvPr>
        </p:nvSpPr>
        <p:spPr>
          <a:xfrm>
            <a:off x="11549268" y="6413649"/>
            <a:ext cx="642731" cy="40780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5"/>
          <p:cNvSpPr txBox="1"/>
          <p:nvPr>
            <p:ph type="title"/>
          </p:nvPr>
        </p:nvSpPr>
        <p:spPr>
          <a:xfrm>
            <a:off x="599167" y="1099002"/>
            <a:ext cx="4226024" cy="5739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F3342"/>
              </a:buClr>
              <a:buSzPts val="3200"/>
              <a:buFont typeface="Calibri"/>
              <a:buNone/>
            </a:pPr>
            <a:r>
              <a:rPr lang="en-US"/>
              <a:t>DATASET</a:t>
            </a:r>
            <a:endParaRPr/>
          </a:p>
        </p:txBody>
      </p:sp>
      <p:sp>
        <p:nvSpPr>
          <p:cNvPr id="212" name="Google Shape;212;p5"/>
          <p:cNvSpPr txBox="1"/>
          <p:nvPr>
            <p:ph idx="2" type="body"/>
          </p:nvPr>
        </p:nvSpPr>
        <p:spPr>
          <a:xfrm>
            <a:off x="599167" y="1672992"/>
            <a:ext cx="4226024" cy="43295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/>
          <a:p>
            <a:pPr indent="-228600" lvl="0" marL="2286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2F3342"/>
              </a:buClr>
              <a:buSzPts val="1360"/>
              <a:buChar char="•"/>
            </a:pPr>
            <a:r>
              <a:rPr lang="en-US" sz="1360"/>
              <a:t>Data Source: Kaggle</a:t>
            </a:r>
            <a:endParaRPr/>
          </a:p>
          <a:p>
            <a:pPr indent="-228600" lvl="0" marL="228600" rtl="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>
                <a:srgbClr val="2F3342"/>
              </a:buClr>
              <a:buSzPts val="1360"/>
              <a:buChar char="•"/>
            </a:pPr>
            <a:r>
              <a:rPr lang="en-US" sz="1360"/>
              <a:t>Dataset: Credit Card Transactions made by European cardholders over 2 days in September 2013</a:t>
            </a:r>
            <a:endParaRPr/>
          </a:p>
          <a:p>
            <a:pPr indent="-228600" lvl="0" marL="228600" rtl="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>
                <a:srgbClr val="2F3342"/>
              </a:buClr>
              <a:buSzPts val="1360"/>
              <a:buChar char="•"/>
            </a:pPr>
            <a:r>
              <a:rPr lang="en-US" sz="1360"/>
              <a:t>Dataset includes:</a:t>
            </a:r>
            <a:endParaRPr/>
          </a:p>
          <a:p>
            <a:pPr indent="-228600" lvl="1" marL="685800" rtl="0" algn="l">
              <a:lnSpc>
                <a:spcPct val="140000"/>
              </a:lnSpc>
              <a:spcBef>
                <a:spcPts val="500"/>
              </a:spcBef>
              <a:spcAft>
                <a:spcPts val="0"/>
              </a:spcAft>
              <a:buClr>
                <a:srgbClr val="2F3342"/>
              </a:buClr>
              <a:buSzPts val="1360"/>
              <a:buChar char="•"/>
            </a:pPr>
            <a:r>
              <a:rPr lang="en-US" sz="1360"/>
              <a:t>284,807 transactions </a:t>
            </a:r>
            <a:endParaRPr/>
          </a:p>
          <a:p>
            <a:pPr indent="-228600" lvl="1" marL="685800" rtl="0" algn="l">
              <a:lnSpc>
                <a:spcPct val="140000"/>
              </a:lnSpc>
              <a:spcBef>
                <a:spcPts val="500"/>
              </a:spcBef>
              <a:spcAft>
                <a:spcPts val="0"/>
              </a:spcAft>
              <a:buClr>
                <a:srgbClr val="2F3342"/>
              </a:buClr>
              <a:buSzPts val="1360"/>
              <a:buChar char="•"/>
            </a:pPr>
            <a:r>
              <a:rPr lang="en-US" sz="1360"/>
              <a:t>28 variables PCA-decomposed and anonymized to protect customers’ identities except for Time recorded in seconds and Amount in Euros</a:t>
            </a:r>
            <a:endParaRPr/>
          </a:p>
          <a:p>
            <a:pPr indent="-228600" lvl="1" marL="685800" rtl="0" algn="l">
              <a:lnSpc>
                <a:spcPct val="140000"/>
              </a:lnSpc>
              <a:spcBef>
                <a:spcPts val="500"/>
              </a:spcBef>
              <a:spcAft>
                <a:spcPts val="0"/>
              </a:spcAft>
              <a:buClr>
                <a:srgbClr val="2F3342"/>
              </a:buClr>
              <a:buSzPts val="1360"/>
              <a:buChar char="•"/>
            </a:pPr>
            <a:r>
              <a:rPr lang="en-US" sz="1360"/>
              <a:t>Class categorized as 0 = Non-Fraudulent and 1 = Fraudulent</a:t>
            </a:r>
            <a:endParaRPr/>
          </a:p>
          <a:p>
            <a:pPr indent="-228600" lvl="1" marL="685800" rtl="0" algn="l">
              <a:lnSpc>
                <a:spcPct val="140000"/>
              </a:lnSpc>
              <a:spcBef>
                <a:spcPts val="500"/>
              </a:spcBef>
              <a:spcAft>
                <a:spcPts val="0"/>
              </a:spcAft>
              <a:buClr>
                <a:srgbClr val="2F3342"/>
              </a:buClr>
              <a:buSzPts val="1360"/>
              <a:buChar char="•"/>
            </a:pPr>
            <a:r>
              <a:rPr lang="en-US" sz="1360"/>
              <a:t>Highly imbalanced dataset</a:t>
            </a:r>
            <a:endParaRPr/>
          </a:p>
        </p:txBody>
      </p:sp>
      <p:sp>
        <p:nvSpPr>
          <p:cNvPr id="213" name="Google Shape;213;p5"/>
          <p:cNvSpPr txBox="1"/>
          <p:nvPr>
            <p:ph idx="12" type="sldNum"/>
          </p:nvPr>
        </p:nvSpPr>
        <p:spPr>
          <a:xfrm>
            <a:off x="11549268" y="6413649"/>
            <a:ext cx="642731" cy="40780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Table&#10;&#10;Description automatically generated" id="214" name="Google Shape;214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83596" y="1038987"/>
            <a:ext cx="5905287" cy="4116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6"/>
          <p:cNvSpPr txBox="1"/>
          <p:nvPr>
            <p:ph idx="12" type="sldNum"/>
          </p:nvPr>
        </p:nvSpPr>
        <p:spPr>
          <a:xfrm>
            <a:off x="11549268" y="6413649"/>
            <a:ext cx="642731" cy="40780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0" name="Google Shape;220;p6"/>
          <p:cNvSpPr txBox="1"/>
          <p:nvPr>
            <p:ph idx="4294967295" type="title"/>
          </p:nvPr>
        </p:nvSpPr>
        <p:spPr>
          <a:xfrm>
            <a:off x="1" y="-57355"/>
            <a:ext cx="12191999" cy="5730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alibri"/>
              <a:buNone/>
            </a:pPr>
            <a:r>
              <a:rPr lang="en-US" sz="2500"/>
              <a:t>CLASSIFICATION ALGORITHMS –BALANCED RANDOM FOREST</a:t>
            </a:r>
            <a:endParaRPr/>
          </a:p>
        </p:txBody>
      </p:sp>
      <p:pic>
        <p:nvPicPr>
          <p:cNvPr id="221" name="Google Shape;221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0531" y="407619"/>
            <a:ext cx="3381559" cy="32149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00625" y="458471"/>
            <a:ext cx="3426590" cy="31349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18119" y="3725720"/>
            <a:ext cx="3533990" cy="305064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109965" y="3723034"/>
            <a:ext cx="3217250" cy="3134966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6"/>
          <p:cNvSpPr txBox="1"/>
          <p:nvPr/>
        </p:nvSpPr>
        <p:spPr>
          <a:xfrm>
            <a:off x="4052100" y="1128375"/>
            <a:ext cx="13578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latin typeface="Calibri"/>
                <a:ea typeface="Calibri"/>
                <a:cs typeface="Calibri"/>
                <a:sym typeface="Calibri"/>
              </a:rPr>
              <a:t>AUC: .99945</a:t>
            </a:r>
            <a:endParaRPr b="1"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latin typeface="Calibri"/>
                <a:ea typeface="Calibri"/>
                <a:cs typeface="Calibri"/>
                <a:sym typeface="Calibri"/>
              </a:rPr>
              <a:t>F1-Score: .81690</a:t>
            </a:r>
            <a:endParaRPr b="1"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latin typeface="Calibri"/>
                <a:ea typeface="Calibri"/>
                <a:cs typeface="Calibri"/>
                <a:sym typeface="Calibri"/>
              </a:rPr>
              <a:t>Accuracy: .89179</a:t>
            </a:r>
            <a:endParaRPr b="1" sz="1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" name="Google Shape;226;p6"/>
          <p:cNvSpPr txBox="1"/>
          <p:nvPr/>
        </p:nvSpPr>
        <p:spPr>
          <a:xfrm>
            <a:off x="10327225" y="1128375"/>
            <a:ext cx="13578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latin typeface="Calibri"/>
                <a:ea typeface="Calibri"/>
                <a:cs typeface="Calibri"/>
                <a:sym typeface="Calibri"/>
              </a:rPr>
              <a:t>AUC: .99937</a:t>
            </a:r>
            <a:endParaRPr b="1"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latin typeface="Calibri"/>
                <a:ea typeface="Calibri"/>
                <a:cs typeface="Calibri"/>
                <a:sym typeface="Calibri"/>
              </a:rPr>
              <a:t>F1-Score: .79452</a:t>
            </a:r>
            <a:endParaRPr b="1"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latin typeface="Calibri"/>
                <a:ea typeface="Calibri"/>
                <a:cs typeface="Calibri"/>
                <a:sym typeface="Calibri"/>
              </a:rPr>
              <a:t>Accuracy: .89174</a:t>
            </a:r>
            <a:endParaRPr b="1" sz="1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Google Shape;227;p6"/>
          <p:cNvSpPr txBox="1"/>
          <p:nvPr/>
        </p:nvSpPr>
        <p:spPr>
          <a:xfrm>
            <a:off x="4052100" y="4679600"/>
            <a:ext cx="13578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latin typeface="Calibri"/>
                <a:ea typeface="Calibri"/>
                <a:cs typeface="Calibri"/>
                <a:sym typeface="Calibri"/>
              </a:rPr>
              <a:t>AUC: .13401</a:t>
            </a:r>
            <a:endParaRPr b="1"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latin typeface="Calibri"/>
                <a:ea typeface="Calibri"/>
                <a:cs typeface="Calibri"/>
                <a:sym typeface="Calibri"/>
              </a:rPr>
              <a:t>F1-Score: .97830</a:t>
            </a:r>
            <a:endParaRPr b="1"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latin typeface="Calibri"/>
                <a:ea typeface="Calibri"/>
                <a:cs typeface="Calibri"/>
                <a:sym typeface="Calibri"/>
              </a:rPr>
              <a:t>Accuracy: .55734</a:t>
            </a:r>
            <a:endParaRPr b="1" sz="1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6"/>
          <p:cNvSpPr txBox="1"/>
          <p:nvPr/>
        </p:nvSpPr>
        <p:spPr>
          <a:xfrm>
            <a:off x="10327225" y="4679600"/>
            <a:ext cx="13578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latin typeface="Calibri"/>
                <a:ea typeface="Calibri"/>
                <a:cs typeface="Calibri"/>
                <a:sym typeface="Calibri"/>
              </a:rPr>
              <a:t>AUC: .97830</a:t>
            </a:r>
            <a:endParaRPr b="1"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latin typeface="Calibri"/>
                <a:ea typeface="Calibri"/>
                <a:cs typeface="Calibri"/>
                <a:sym typeface="Calibri"/>
              </a:rPr>
              <a:t>F1-Score: .10950</a:t>
            </a:r>
            <a:endParaRPr b="1"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latin typeface="Calibri"/>
                <a:ea typeface="Calibri"/>
                <a:cs typeface="Calibri"/>
                <a:sym typeface="Calibri"/>
              </a:rPr>
              <a:t>Accuracy: .91717</a:t>
            </a:r>
            <a:endParaRPr b="1" sz="1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" name="Google Shape;229;p6"/>
          <p:cNvSpPr txBox="1"/>
          <p:nvPr/>
        </p:nvSpPr>
        <p:spPr>
          <a:xfrm>
            <a:off x="4439125" y="2912600"/>
            <a:ext cx="23865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600">
                <a:solidFill>
                  <a:srgbClr val="741B47"/>
                </a:solidFill>
                <a:latin typeface="Calibri"/>
                <a:ea typeface="Calibri"/>
                <a:cs typeface="Calibri"/>
                <a:sym typeface="Calibri"/>
              </a:rPr>
              <a:t>SMOTE sampling had the best overall performance of AUC, F1-Score and Accuracy values</a:t>
            </a:r>
            <a:endParaRPr b="1" i="1" sz="1600">
              <a:solidFill>
                <a:srgbClr val="741B4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8"/>
          <p:cNvSpPr txBox="1"/>
          <p:nvPr>
            <p:ph idx="12" type="sldNum"/>
          </p:nvPr>
        </p:nvSpPr>
        <p:spPr>
          <a:xfrm>
            <a:off x="11549268" y="6413649"/>
            <a:ext cx="642731" cy="40780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5" name="Google Shape;235;p8"/>
          <p:cNvSpPr txBox="1"/>
          <p:nvPr>
            <p:ph idx="4294967295" type="title"/>
          </p:nvPr>
        </p:nvSpPr>
        <p:spPr>
          <a:xfrm>
            <a:off x="0" y="0"/>
            <a:ext cx="12191999" cy="5730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alibri"/>
              <a:buNone/>
            </a:pPr>
            <a:r>
              <a:rPr lang="en-US" sz="2500"/>
              <a:t>CLASSIFICATION ALGORITHMS – MULTI-LAYER PERCEPTRON CLASSIFIER</a:t>
            </a:r>
            <a:endParaRPr/>
          </a:p>
        </p:txBody>
      </p:sp>
      <p:pic>
        <p:nvPicPr>
          <p:cNvPr id="236" name="Google Shape;236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1963" y="573075"/>
            <a:ext cx="3275775" cy="2998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58150" y="573075"/>
            <a:ext cx="3473250" cy="2998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0825" y="3809075"/>
            <a:ext cx="3318050" cy="2998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58150" y="3809075"/>
            <a:ext cx="3526100" cy="2922600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8"/>
          <p:cNvSpPr txBox="1"/>
          <p:nvPr/>
        </p:nvSpPr>
        <p:spPr>
          <a:xfrm>
            <a:off x="3947750" y="1197250"/>
            <a:ext cx="13578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latin typeface="Calibri"/>
                <a:ea typeface="Calibri"/>
                <a:cs typeface="Calibri"/>
                <a:sym typeface="Calibri"/>
              </a:rPr>
              <a:t>AUC: .99489</a:t>
            </a:r>
            <a:endParaRPr b="1"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latin typeface="Calibri"/>
                <a:ea typeface="Calibri"/>
                <a:cs typeface="Calibri"/>
                <a:sym typeface="Calibri"/>
              </a:rPr>
              <a:t>F1-Score: .33818</a:t>
            </a:r>
            <a:endParaRPr b="1"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latin typeface="Calibri"/>
                <a:ea typeface="Calibri"/>
                <a:cs typeface="Calibri"/>
                <a:sym typeface="Calibri"/>
              </a:rPr>
              <a:t>Accuracy: .91649</a:t>
            </a:r>
            <a:endParaRPr b="1" sz="1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" name="Google Shape;241;p8"/>
          <p:cNvSpPr txBox="1"/>
          <p:nvPr/>
        </p:nvSpPr>
        <p:spPr>
          <a:xfrm>
            <a:off x="10384250" y="1197250"/>
            <a:ext cx="13578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latin typeface="Calibri"/>
                <a:ea typeface="Calibri"/>
                <a:cs typeface="Calibri"/>
                <a:sym typeface="Calibri"/>
              </a:rPr>
              <a:t>AUC: .99481</a:t>
            </a:r>
            <a:endParaRPr b="1"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latin typeface="Calibri"/>
                <a:ea typeface="Calibri"/>
                <a:cs typeface="Calibri"/>
                <a:sym typeface="Calibri"/>
              </a:rPr>
              <a:t>F1-Score: .33273</a:t>
            </a:r>
            <a:endParaRPr b="1"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latin typeface="Calibri"/>
                <a:ea typeface="Calibri"/>
                <a:cs typeface="Calibri"/>
                <a:sym typeface="Calibri"/>
              </a:rPr>
              <a:t>Accuracy: .91195</a:t>
            </a:r>
            <a:endParaRPr b="1" sz="1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" name="Google Shape;242;p8"/>
          <p:cNvSpPr txBox="1"/>
          <p:nvPr/>
        </p:nvSpPr>
        <p:spPr>
          <a:xfrm>
            <a:off x="3947750" y="4612325"/>
            <a:ext cx="13578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latin typeface="Calibri"/>
                <a:ea typeface="Calibri"/>
                <a:cs typeface="Calibri"/>
                <a:sym typeface="Calibri"/>
              </a:rPr>
              <a:t>AUC: .01963</a:t>
            </a:r>
            <a:endParaRPr b="1"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latin typeface="Calibri"/>
                <a:ea typeface="Calibri"/>
                <a:cs typeface="Calibri"/>
                <a:sym typeface="Calibri"/>
              </a:rPr>
              <a:t>F1-Score: .00314</a:t>
            </a:r>
            <a:endParaRPr b="1"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latin typeface="Calibri"/>
                <a:ea typeface="Calibri"/>
                <a:cs typeface="Calibri"/>
                <a:sym typeface="Calibri"/>
              </a:rPr>
              <a:t>Accuracy: .50455</a:t>
            </a:r>
            <a:endParaRPr b="1" sz="1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" name="Google Shape;243;p8"/>
          <p:cNvSpPr txBox="1"/>
          <p:nvPr/>
        </p:nvSpPr>
        <p:spPr>
          <a:xfrm>
            <a:off x="10384250" y="4612313"/>
            <a:ext cx="13578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latin typeface="Calibri"/>
                <a:ea typeface="Calibri"/>
                <a:cs typeface="Calibri"/>
                <a:sym typeface="Calibri"/>
              </a:rPr>
              <a:t>AUC: .99854</a:t>
            </a:r>
            <a:endParaRPr b="1"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latin typeface="Calibri"/>
                <a:ea typeface="Calibri"/>
                <a:cs typeface="Calibri"/>
                <a:sym typeface="Calibri"/>
              </a:rPr>
              <a:t>F1-Score: .34177</a:t>
            </a:r>
            <a:endParaRPr b="1"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latin typeface="Calibri"/>
                <a:ea typeface="Calibri"/>
                <a:cs typeface="Calibri"/>
                <a:sym typeface="Calibri"/>
              </a:rPr>
              <a:t>Accuracy: .62148</a:t>
            </a:r>
            <a:endParaRPr b="1" sz="1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" name="Google Shape;244;p8"/>
          <p:cNvSpPr txBox="1"/>
          <p:nvPr/>
        </p:nvSpPr>
        <p:spPr>
          <a:xfrm>
            <a:off x="4272675" y="3037200"/>
            <a:ext cx="25065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600">
                <a:solidFill>
                  <a:srgbClr val="741B47"/>
                </a:solidFill>
                <a:latin typeface="Calibri"/>
                <a:ea typeface="Calibri"/>
                <a:cs typeface="Calibri"/>
                <a:sym typeface="Calibri"/>
              </a:rPr>
              <a:t>No S</a:t>
            </a:r>
            <a:r>
              <a:rPr b="1" i="1" lang="en-US" sz="1600">
                <a:solidFill>
                  <a:srgbClr val="741B47"/>
                </a:solidFill>
                <a:latin typeface="Calibri"/>
                <a:ea typeface="Calibri"/>
                <a:cs typeface="Calibri"/>
                <a:sym typeface="Calibri"/>
              </a:rPr>
              <a:t>ampling had the best AUC and F1-Score while SMOTE sampling yielded the best accuracy value</a:t>
            </a:r>
            <a:endParaRPr b="1" i="1" sz="1600">
              <a:solidFill>
                <a:srgbClr val="741B4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9"/>
          <p:cNvSpPr txBox="1"/>
          <p:nvPr>
            <p:ph idx="12" type="sldNum"/>
          </p:nvPr>
        </p:nvSpPr>
        <p:spPr>
          <a:xfrm>
            <a:off x="11549268" y="6413649"/>
            <a:ext cx="642600" cy="40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50" name="Google Shape;250;p9"/>
          <p:cNvSpPr txBox="1"/>
          <p:nvPr>
            <p:ph idx="4294967295" type="title"/>
          </p:nvPr>
        </p:nvSpPr>
        <p:spPr>
          <a:xfrm>
            <a:off x="69668" y="0"/>
            <a:ext cx="12191999" cy="5730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alibri"/>
              <a:buNone/>
            </a:pPr>
            <a:r>
              <a:rPr lang="en-US" sz="2500"/>
              <a:t>CLASSIFICATION ALGORITHMS – XGBOOST</a:t>
            </a:r>
            <a:endParaRPr sz="2500"/>
          </a:p>
        </p:txBody>
      </p:sp>
      <p:pic>
        <p:nvPicPr>
          <p:cNvPr id="251" name="Google Shape;251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5407" y="536437"/>
            <a:ext cx="3414658" cy="3128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95815" y="573086"/>
            <a:ext cx="3315901" cy="31280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05407" y="3712369"/>
            <a:ext cx="3229484" cy="31089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082231" y="3669498"/>
            <a:ext cx="3229485" cy="3188502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9"/>
          <p:cNvSpPr txBox="1"/>
          <p:nvPr/>
        </p:nvSpPr>
        <p:spPr>
          <a:xfrm>
            <a:off x="4121700" y="1255375"/>
            <a:ext cx="13578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latin typeface="Calibri"/>
                <a:ea typeface="Calibri"/>
                <a:cs typeface="Calibri"/>
                <a:sym typeface="Calibri"/>
              </a:rPr>
              <a:t>AUC: .96348</a:t>
            </a:r>
            <a:endParaRPr b="1"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latin typeface="Calibri"/>
                <a:ea typeface="Calibri"/>
                <a:cs typeface="Calibri"/>
                <a:sym typeface="Calibri"/>
              </a:rPr>
              <a:t>F1-Score: .07008</a:t>
            </a:r>
            <a:endParaRPr b="1"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latin typeface="Calibri"/>
                <a:ea typeface="Calibri"/>
                <a:cs typeface="Calibri"/>
                <a:sym typeface="Calibri"/>
              </a:rPr>
              <a:t>Accuracy: .92324</a:t>
            </a:r>
            <a:endParaRPr b="1" sz="1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" name="Google Shape;256;p9"/>
          <p:cNvSpPr txBox="1"/>
          <p:nvPr/>
        </p:nvSpPr>
        <p:spPr>
          <a:xfrm>
            <a:off x="10311725" y="1255375"/>
            <a:ext cx="13578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latin typeface="Calibri"/>
                <a:ea typeface="Calibri"/>
                <a:cs typeface="Calibri"/>
                <a:sym typeface="Calibri"/>
              </a:rPr>
              <a:t>AUC: .96590</a:t>
            </a:r>
            <a:endParaRPr b="1"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latin typeface="Calibri"/>
                <a:ea typeface="Calibri"/>
                <a:cs typeface="Calibri"/>
                <a:sym typeface="Calibri"/>
              </a:rPr>
              <a:t>F1-Score: .07455</a:t>
            </a:r>
            <a:endParaRPr b="1"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latin typeface="Calibri"/>
                <a:ea typeface="Calibri"/>
                <a:cs typeface="Calibri"/>
                <a:sym typeface="Calibri"/>
              </a:rPr>
              <a:t>Accuracy: .92442</a:t>
            </a:r>
            <a:endParaRPr b="1" sz="1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Google Shape;257;p9"/>
          <p:cNvSpPr txBox="1"/>
          <p:nvPr/>
        </p:nvSpPr>
        <p:spPr>
          <a:xfrm>
            <a:off x="3891475" y="4950050"/>
            <a:ext cx="13578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latin typeface="Calibri"/>
                <a:ea typeface="Calibri"/>
                <a:cs typeface="Calibri"/>
                <a:sym typeface="Calibri"/>
              </a:rPr>
              <a:t>AUC: .23255</a:t>
            </a:r>
            <a:endParaRPr b="1"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latin typeface="Calibri"/>
                <a:ea typeface="Calibri"/>
                <a:cs typeface="Calibri"/>
                <a:sym typeface="Calibri"/>
              </a:rPr>
              <a:t>F1-Score: .00397</a:t>
            </a:r>
            <a:endParaRPr b="1"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latin typeface="Calibri"/>
                <a:ea typeface="Calibri"/>
                <a:cs typeface="Calibri"/>
                <a:sym typeface="Calibri"/>
              </a:rPr>
              <a:t>Accuracy: .60668</a:t>
            </a:r>
            <a:endParaRPr b="1" sz="1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" name="Google Shape;258;p9"/>
          <p:cNvSpPr txBox="1"/>
          <p:nvPr/>
        </p:nvSpPr>
        <p:spPr>
          <a:xfrm>
            <a:off x="10311725" y="4986700"/>
            <a:ext cx="13578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latin typeface="Calibri"/>
                <a:ea typeface="Calibri"/>
                <a:cs typeface="Calibri"/>
                <a:sym typeface="Calibri"/>
              </a:rPr>
              <a:t>AUC: .99926</a:t>
            </a:r>
            <a:endParaRPr b="1"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latin typeface="Calibri"/>
                <a:ea typeface="Calibri"/>
                <a:cs typeface="Calibri"/>
                <a:sym typeface="Calibri"/>
              </a:rPr>
              <a:t>F1-Score: .76444</a:t>
            </a:r>
            <a:endParaRPr b="1"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latin typeface="Calibri"/>
                <a:ea typeface="Calibri"/>
                <a:cs typeface="Calibri"/>
                <a:sym typeface="Calibri"/>
              </a:rPr>
              <a:t>Accuracy: .88719</a:t>
            </a:r>
            <a:endParaRPr b="1" sz="1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" name="Google Shape;259;p9"/>
          <p:cNvSpPr txBox="1"/>
          <p:nvPr/>
        </p:nvSpPr>
        <p:spPr>
          <a:xfrm>
            <a:off x="4272675" y="3037200"/>
            <a:ext cx="23817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600">
                <a:solidFill>
                  <a:srgbClr val="741B47"/>
                </a:solidFill>
                <a:latin typeface="Calibri"/>
                <a:ea typeface="Calibri"/>
                <a:cs typeface="Calibri"/>
                <a:sym typeface="Calibri"/>
              </a:rPr>
              <a:t>No Sampling had the best AUC and F1-Score while SMOTEENN yielded the best accuracy value</a:t>
            </a:r>
            <a:endParaRPr b="1" i="1" sz="1600">
              <a:solidFill>
                <a:srgbClr val="741B4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10"/>
          <p:cNvSpPr txBox="1"/>
          <p:nvPr>
            <p:ph idx="12" type="sldNum"/>
          </p:nvPr>
        </p:nvSpPr>
        <p:spPr>
          <a:xfrm>
            <a:off x="11549268" y="6413649"/>
            <a:ext cx="642731" cy="40780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65" name="Google Shape;265;p10"/>
          <p:cNvSpPr txBox="1"/>
          <p:nvPr>
            <p:ph idx="4294967295" type="title"/>
          </p:nvPr>
        </p:nvSpPr>
        <p:spPr>
          <a:xfrm>
            <a:off x="0" y="0"/>
            <a:ext cx="12191999" cy="5730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alibri"/>
              <a:buNone/>
            </a:pPr>
            <a:r>
              <a:rPr lang="en-US" sz="2500"/>
              <a:t>CLASSIFICATION ALGORITHMS – DECISION TREE</a:t>
            </a:r>
            <a:endParaRPr/>
          </a:p>
        </p:txBody>
      </p:sp>
      <p:pic>
        <p:nvPicPr>
          <p:cNvPr id="266" name="Google Shape;266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5552" y="573087"/>
            <a:ext cx="3190783" cy="30793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09745" y="573087"/>
            <a:ext cx="3190782" cy="3125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16992" y="3663334"/>
            <a:ext cx="3388130" cy="31830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1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045234" y="3767343"/>
            <a:ext cx="3255294" cy="3090658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10"/>
          <p:cNvSpPr txBox="1"/>
          <p:nvPr/>
        </p:nvSpPr>
        <p:spPr>
          <a:xfrm>
            <a:off x="4005125" y="1318950"/>
            <a:ext cx="13578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latin typeface="Calibri"/>
                <a:ea typeface="Calibri"/>
                <a:cs typeface="Calibri"/>
                <a:sym typeface="Calibri"/>
              </a:rPr>
              <a:t>AUC: .99791</a:t>
            </a:r>
            <a:endParaRPr b="1"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latin typeface="Calibri"/>
                <a:ea typeface="Calibri"/>
                <a:cs typeface="Calibri"/>
                <a:sym typeface="Calibri"/>
              </a:rPr>
              <a:t>F1-Score: .52698</a:t>
            </a:r>
            <a:endParaRPr b="1"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latin typeface="Calibri"/>
                <a:ea typeface="Calibri"/>
                <a:cs typeface="Calibri"/>
                <a:sym typeface="Calibri"/>
              </a:rPr>
              <a:t>Accuracy: .87302</a:t>
            </a:r>
            <a:endParaRPr b="1" sz="1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1" name="Google Shape;271;p10"/>
          <p:cNvSpPr txBox="1"/>
          <p:nvPr/>
        </p:nvSpPr>
        <p:spPr>
          <a:xfrm>
            <a:off x="10300525" y="1318938"/>
            <a:ext cx="13578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latin typeface="Calibri"/>
                <a:ea typeface="Calibri"/>
                <a:cs typeface="Calibri"/>
                <a:sym typeface="Calibri"/>
              </a:rPr>
              <a:t>AUC: .99803</a:t>
            </a:r>
            <a:endParaRPr b="1"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latin typeface="Calibri"/>
                <a:ea typeface="Calibri"/>
                <a:cs typeface="Calibri"/>
                <a:sym typeface="Calibri"/>
              </a:rPr>
              <a:t>F1-Score: .54839</a:t>
            </a:r>
            <a:endParaRPr b="1"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latin typeface="Calibri"/>
                <a:ea typeface="Calibri"/>
                <a:cs typeface="Calibri"/>
                <a:sym typeface="Calibri"/>
              </a:rPr>
              <a:t>Accuracy: .88208</a:t>
            </a:r>
            <a:endParaRPr b="1" sz="1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2" name="Google Shape;272;p10"/>
          <p:cNvSpPr txBox="1"/>
          <p:nvPr/>
        </p:nvSpPr>
        <p:spPr>
          <a:xfrm>
            <a:off x="4005125" y="4977800"/>
            <a:ext cx="13578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latin typeface="Calibri"/>
                <a:ea typeface="Calibri"/>
                <a:cs typeface="Calibri"/>
                <a:sym typeface="Calibri"/>
              </a:rPr>
              <a:t>AUC: .24908</a:t>
            </a:r>
            <a:endParaRPr b="1"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latin typeface="Calibri"/>
                <a:ea typeface="Calibri"/>
                <a:cs typeface="Calibri"/>
                <a:sym typeface="Calibri"/>
              </a:rPr>
              <a:t>F1-Score: .00401</a:t>
            </a:r>
            <a:endParaRPr b="1"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latin typeface="Calibri"/>
                <a:ea typeface="Calibri"/>
                <a:cs typeface="Calibri"/>
                <a:sym typeface="Calibri"/>
              </a:rPr>
              <a:t>Accuracy: .61946</a:t>
            </a:r>
            <a:endParaRPr b="1" sz="1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" name="Google Shape;273;p10"/>
          <p:cNvSpPr txBox="1"/>
          <p:nvPr/>
        </p:nvSpPr>
        <p:spPr>
          <a:xfrm>
            <a:off x="10300525" y="4977800"/>
            <a:ext cx="13578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latin typeface="Calibri"/>
                <a:ea typeface="Calibri"/>
                <a:cs typeface="Calibri"/>
                <a:sym typeface="Calibri"/>
              </a:rPr>
              <a:t>AUC: .99909</a:t>
            </a:r>
            <a:endParaRPr b="1"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latin typeface="Calibri"/>
                <a:ea typeface="Calibri"/>
                <a:cs typeface="Calibri"/>
                <a:sym typeface="Calibri"/>
              </a:rPr>
              <a:t>F1-Score: .71111</a:t>
            </a:r>
            <a:endParaRPr b="1"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latin typeface="Calibri"/>
                <a:ea typeface="Calibri"/>
                <a:cs typeface="Calibri"/>
                <a:sym typeface="Calibri"/>
              </a:rPr>
              <a:t>Accuracy: .86012</a:t>
            </a:r>
            <a:endParaRPr b="1" sz="1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" name="Google Shape;274;p10"/>
          <p:cNvSpPr txBox="1"/>
          <p:nvPr/>
        </p:nvSpPr>
        <p:spPr>
          <a:xfrm>
            <a:off x="4272675" y="3037200"/>
            <a:ext cx="25155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600">
                <a:solidFill>
                  <a:srgbClr val="741B47"/>
                </a:solidFill>
                <a:latin typeface="Calibri"/>
                <a:ea typeface="Calibri"/>
                <a:cs typeface="Calibri"/>
                <a:sym typeface="Calibri"/>
              </a:rPr>
              <a:t>No Sampling had the best AUC and F1-Score while SMOTEENN yielded the best accuracy value</a:t>
            </a:r>
            <a:endParaRPr b="1" i="1" sz="1600">
              <a:solidFill>
                <a:srgbClr val="741B4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Custom 8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C0F400"/>
      </a:accent1>
      <a:accent2>
        <a:srgbClr val="05D74D"/>
      </a:accent2>
      <a:accent3>
        <a:srgbClr val="2F3342"/>
      </a:accent3>
      <a:accent4>
        <a:srgbClr val="038B30"/>
      </a:accent4>
      <a:accent5>
        <a:srgbClr val="05EE55"/>
      </a:accent5>
      <a:accent6>
        <a:srgbClr val="70AD47"/>
      </a:accent6>
      <a:hlink>
        <a:srgbClr val="05D74D"/>
      </a:hlink>
      <a:folHlink>
        <a:srgbClr val="C0F4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2021-01-08T23:08:14Z</dcterms:created>
  <dc:creator>Lynette Cary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